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7" r:id="rId2"/>
    <p:sldId id="258" r:id="rId3"/>
    <p:sldId id="260" r:id="rId4"/>
    <p:sldId id="264" r:id="rId5"/>
    <p:sldId id="301" r:id="rId6"/>
    <p:sldId id="265" r:id="rId7"/>
    <p:sldId id="261" r:id="rId8"/>
    <p:sldId id="263" r:id="rId9"/>
    <p:sldId id="304" r:id="rId10"/>
    <p:sldId id="262" r:id="rId11"/>
    <p:sldId id="266" r:id="rId12"/>
    <p:sldId id="269" r:id="rId13"/>
    <p:sldId id="267" r:id="rId14"/>
    <p:sldId id="268" r:id="rId15"/>
    <p:sldId id="272" r:id="rId16"/>
    <p:sldId id="271" r:id="rId17"/>
    <p:sldId id="274" r:id="rId18"/>
    <p:sldId id="273" r:id="rId19"/>
    <p:sldId id="276" r:id="rId20"/>
    <p:sldId id="277" r:id="rId21"/>
    <p:sldId id="278" r:id="rId22"/>
    <p:sldId id="306" r:id="rId23"/>
    <p:sldId id="291" r:id="rId24"/>
    <p:sldId id="294" r:id="rId25"/>
    <p:sldId id="293" r:id="rId26"/>
    <p:sldId id="292" r:id="rId27"/>
    <p:sldId id="300" r:id="rId28"/>
    <p:sldId id="298" r:id="rId29"/>
    <p:sldId id="296" r:id="rId30"/>
    <p:sldId id="295" r:id="rId31"/>
    <p:sldId id="297" r:id="rId32"/>
    <p:sldId id="299" r:id="rId33"/>
    <p:sldId id="282" r:id="rId34"/>
    <p:sldId id="284" r:id="rId35"/>
    <p:sldId id="283" r:id="rId36"/>
    <p:sldId id="285" r:id="rId37"/>
    <p:sldId id="286" r:id="rId38"/>
    <p:sldId id="287" r:id="rId39"/>
    <p:sldId id="308" r:id="rId40"/>
    <p:sldId id="310" r:id="rId41"/>
  </p:sldIdLst>
  <p:sldSz cx="9144000" cy="6858000" type="screen4x3"/>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0749" autoAdjust="0"/>
  </p:normalViewPr>
  <p:slideViewPr>
    <p:cSldViewPr snapToGrid="0">
      <p:cViewPr varScale="1">
        <p:scale>
          <a:sx n="80" d="100"/>
          <a:sy n="80" d="100"/>
        </p:scale>
        <p:origin x="1555" y="1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6f3a5526d55f0969" providerId="LiveId" clId="{402A7681-056B-4B2D-B656-350718C47E79}"/>
    <pc:docChg chg="undo custSel modSld">
      <pc:chgData name="" userId="6f3a5526d55f0969" providerId="LiveId" clId="{402A7681-056B-4B2D-B656-350718C47E79}" dt="2021-03-30T09:25:07.789" v="58" actId="20577"/>
      <pc:docMkLst>
        <pc:docMk/>
      </pc:docMkLst>
      <pc:sldChg chg="modSp">
        <pc:chgData name="" userId="6f3a5526d55f0969" providerId="LiveId" clId="{402A7681-056B-4B2D-B656-350718C47E79}" dt="2021-03-30T06:12:11.298" v="0"/>
        <pc:sldMkLst>
          <pc:docMk/>
          <pc:sldMk cId="2909292858" sldId="258"/>
        </pc:sldMkLst>
        <pc:spChg chg="mod">
          <ac:chgData name="" userId="6f3a5526d55f0969" providerId="LiveId" clId="{402A7681-056B-4B2D-B656-350718C47E79}" dt="2021-03-30T06:12:11.298" v="0"/>
          <ac:spMkLst>
            <pc:docMk/>
            <pc:sldMk cId="2909292858" sldId="258"/>
            <ac:spMk id="2" creationId="{C3183BF4-5FE1-43B4-A528-C971FBE2108B}"/>
          </ac:spMkLst>
        </pc:spChg>
      </pc:sldChg>
      <pc:sldChg chg="addSp delSp modSp">
        <pc:chgData name="" userId="6f3a5526d55f0969" providerId="LiveId" clId="{402A7681-056B-4B2D-B656-350718C47E79}" dt="2021-03-30T07:42:03.681" v="9"/>
        <pc:sldMkLst>
          <pc:docMk/>
          <pc:sldMk cId="3989233587" sldId="260"/>
        </pc:sldMkLst>
        <pc:spChg chg="mod">
          <ac:chgData name="" userId="6f3a5526d55f0969" providerId="LiveId" clId="{402A7681-056B-4B2D-B656-350718C47E79}" dt="2021-03-30T06:12:16.799" v="1"/>
          <ac:spMkLst>
            <pc:docMk/>
            <pc:sldMk cId="3989233587" sldId="260"/>
            <ac:spMk id="2" creationId="{6E5A896E-BCF6-47A3-A04F-CA2849E9FFE5}"/>
          </ac:spMkLst>
        </pc:spChg>
        <pc:graphicFrameChg chg="add del">
          <ac:chgData name="" userId="6f3a5526d55f0969" providerId="LiveId" clId="{402A7681-056B-4B2D-B656-350718C47E79}" dt="2021-03-30T07:42:03.681" v="9"/>
          <ac:graphicFrameMkLst>
            <pc:docMk/>
            <pc:sldMk cId="3989233587" sldId="260"/>
            <ac:graphicFrameMk id="4" creationId="{058934E6-D938-48C7-8D0C-AA869FA92421}"/>
          </ac:graphicFrameMkLst>
        </pc:graphicFrameChg>
      </pc:sldChg>
      <pc:sldChg chg="addSp modSp modNotesTx">
        <pc:chgData name="" userId="6f3a5526d55f0969" providerId="LiveId" clId="{402A7681-056B-4B2D-B656-350718C47E79}" dt="2021-03-30T08:32:26.748" v="13" actId="20577"/>
        <pc:sldMkLst>
          <pc:docMk/>
          <pc:sldMk cId="2610497270" sldId="261"/>
        </pc:sldMkLst>
        <pc:spChg chg="mod">
          <ac:chgData name="" userId="6f3a5526d55f0969" providerId="LiveId" clId="{402A7681-056B-4B2D-B656-350718C47E79}" dt="2021-03-30T06:12:20.680" v="2"/>
          <ac:spMkLst>
            <pc:docMk/>
            <pc:sldMk cId="2610497270" sldId="261"/>
            <ac:spMk id="2" creationId="{E21D3C66-AC14-4D17-994D-2D09960FE6E3}"/>
          </ac:spMkLst>
        </pc:spChg>
        <pc:spChg chg="mod">
          <ac:chgData name="" userId="6f3a5526d55f0969" providerId="LiveId" clId="{402A7681-056B-4B2D-B656-350718C47E79}" dt="2021-03-30T08:32:20.658" v="12" actId="20577"/>
          <ac:spMkLst>
            <pc:docMk/>
            <pc:sldMk cId="2610497270" sldId="261"/>
            <ac:spMk id="3" creationId="{3A15FEB6-1DD4-4B56-91C1-53675252B012}"/>
          </ac:spMkLst>
        </pc:spChg>
        <pc:graphicFrameChg chg="add mod">
          <ac:chgData name="" userId="6f3a5526d55f0969" providerId="LiveId" clId="{402A7681-056B-4B2D-B656-350718C47E79}" dt="2021-03-30T07:42:07.054" v="11" actId="1076"/>
          <ac:graphicFrameMkLst>
            <pc:docMk/>
            <pc:sldMk cId="2610497270" sldId="261"/>
            <ac:graphicFrameMk id="4" creationId="{C9EF928E-685F-4D60-8609-69A74A1B68C1}"/>
          </ac:graphicFrameMkLst>
        </pc:graphicFrameChg>
      </pc:sldChg>
      <pc:sldChg chg="modSp">
        <pc:chgData name="" userId="6f3a5526d55f0969" providerId="LiveId" clId="{402A7681-056B-4B2D-B656-350718C47E79}" dt="2021-03-30T06:12:27.827" v="4"/>
        <pc:sldMkLst>
          <pc:docMk/>
          <pc:sldMk cId="639088790" sldId="262"/>
        </pc:sldMkLst>
        <pc:spChg chg="mod">
          <ac:chgData name="" userId="6f3a5526d55f0969" providerId="LiveId" clId="{402A7681-056B-4B2D-B656-350718C47E79}" dt="2021-03-30T06:12:27.827" v="4"/>
          <ac:spMkLst>
            <pc:docMk/>
            <pc:sldMk cId="639088790" sldId="262"/>
            <ac:spMk id="2" creationId="{054EBDD9-FF2F-473E-8275-11A7973814EA}"/>
          </ac:spMkLst>
        </pc:spChg>
      </pc:sldChg>
      <pc:sldChg chg="modSp">
        <pc:chgData name="" userId="6f3a5526d55f0969" providerId="LiveId" clId="{402A7681-056B-4B2D-B656-350718C47E79}" dt="2021-03-30T06:12:24.566" v="3"/>
        <pc:sldMkLst>
          <pc:docMk/>
          <pc:sldMk cId="3121769802" sldId="263"/>
        </pc:sldMkLst>
        <pc:spChg chg="mod">
          <ac:chgData name="" userId="6f3a5526d55f0969" providerId="LiveId" clId="{402A7681-056B-4B2D-B656-350718C47E79}" dt="2021-03-30T06:12:24.566" v="3"/>
          <ac:spMkLst>
            <pc:docMk/>
            <pc:sldMk cId="3121769802" sldId="263"/>
            <ac:spMk id="2" creationId="{E21D3C66-AC14-4D17-994D-2D09960FE6E3}"/>
          </ac:spMkLst>
        </pc:spChg>
      </pc:sldChg>
      <pc:sldChg chg="modSp">
        <pc:chgData name="" userId="6f3a5526d55f0969" providerId="LiveId" clId="{402A7681-056B-4B2D-B656-350718C47E79}" dt="2021-03-30T06:12:31.459" v="5"/>
        <pc:sldMkLst>
          <pc:docMk/>
          <pc:sldMk cId="3764031426" sldId="264"/>
        </pc:sldMkLst>
        <pc:spChg chg="mod">
          <ac:chgData name="" userId="6f3a5526d55f0969" providerId="LiveId" clId="{402A7681-056B-4B2D-B656-350718C47E79}" dt="2021-03-30T06:12:31.459" v="5"/>
          <ac:spMkLst>
            <pc:docMk/>
            <pc:sldMk cId="3764031426" sldId="264"/>
            <ac:spMk id="2" creationId="{2394F210-D6A4-4089-9AEC-EC68FBAA154A}"/>
          </ac:spMkLst>
        </pc:spChg>
      </pc:sldChg>
      <pc:sldChg chg="modSp">
        <pc:chgData name="" userId="6f3a5526d55f0969" providerId="LiveId" clId="{402A7681-056B-4B2D-B656-350718C47E79}" dt="2021-03-30T06:12:34.945" v="6"/>
        <pc:sldMkLst>
          <pc:docMk/>
          <pc:sldMk cId="2396853439" sldId="265"/>
        </pc:sldMkLst>
        <pc:spChg chg="mod">
          <ac:chgData name="" userId="6f3a5526d55f0969" providerId="LiveId" clId="{402A7681-056B-4B2D-B656-350718C47E79}" dt="2021-03-30T06:12:34.945" v="6"/>
          <ac:spMkLst>
            <pc:docMk/>
            <pc:sldMk cId="2396853439" sldId="265"/>
            <ac:spMk id="2" creationId="{B3EDCE47-7208-4F62-B328-EC1F1C81268C}"/>
          </ac:spMkLst>
        </pc:spChg>
      </pc:sldChg>
      <pc:sldChg chg="modSp">
        <pc:chgData name="" userId="6f3a5526d55f0969" providerId="LiveId" clId="{402A7681-056B-4B2D-B656-350718C47E79}" dt="2021-03-30T09:20:19.809" v="17" actId="20577"/>
        <pc:sldMkLst>
          <pc:docMk/>
          <pc:sldMk cId="3131823255" sldId="271"/>
        </pc:sldMkLst>
        <pc:spChg chg="mod">
          <ac:chgData name="" userId="6f3a5526d55f0969" providerId="LiveId" clId="{402A7681-056B-4B2D-B656-350718C47E79}" dt="2021-03-30T09:20:19.809" v="17" actId="20577"/>
          <ac:spMkLst>
            <pc:docMk/>
            <pc:sldMk cId="3131823255" sldId="271"/>
            <ac:spMk id="3" creationId="{43A3AC0C-75BA-4171-8C40-725B0C43ACC2}"/>
          </ac:spMkLst>
        </pc:spChg>
      </pc:sldChg>
    </pc:docChg>
  </pc:docChgLst>
  <pc:docChgLst>
    <pc:chgData name="董子嘉" userId="5367368d-958c-4806-a6bd-b1908f25ea3b" providerId="ADAL" clId="{05707BD0-F371-4E18-B84D-2F9BA10337C2}"/>
    <pc:docChg chg="undo custSel addSld delSld modSld sldOrd">
      <pc:chgData name="董子嘉" userId="5367368d-958c-4806-a6bd-b1908f25ea3b" providerId="ADAL" clId="{05707BD0-F371-4E18-B84D-2F9BA10337C2}" dt="2021-04-11T19:42:31.160" v="382" actId="20577"/>
      <pc:docMkLst>
        <pc:docMk/>
      </pc:docMkLst>
      <pc:sldChg chg="modSp">
        <pc:chgData name="董子嘉" userId="5367368d-958c-4806-a6bd-b1908f25ea3b" providerId="ADAL" clId="{05707BD0-F371-4E18-B84D-2F9BA10337C2}" dt="2021-04-10T18:43:38.758" v="356" actId="113"/>
        <pc:sldMkLst>
          <pc:docMk/>
          <pc:sldMk cId="2909292858" sldId="258"/>
        </pc:sldMkLst>
        <pc:spChg chg="mod">
          <ac:chgData name="董子嘉" userId="5367368d-958c-4806-a6bd-b1908f25ea3b" providerId="ADAL" clId="{05707BD0-F371-4E18-B84D-2F9BA10337C2}" dt="2021-04-10T18:43:38.758" v="356" actId="113"/>
          <ac:spMkLst>
            <pc:docMk/>
            <pc:sldMk cId="2909292858" sldId="258"/>
            <ac:spMk id="2" creationId="{C3183BF4-5FE1-43B4-A528-C971FBE2108B}"/>
          </ac:spMkLst>
        </pc:spChg>
      </pc:sldChg>
      <pc:sldChg chg="modSp">
        <pc:chgData name="董子嘉" userId="5367368d-958c-4806-a6bd-b1908f25ea3b" providerId="ADAL" clId="{05707BD0-F371-4E18-B84D-2F9BA10337C2}" dt="2021-04-10T18:43:41.121" v="357" actId="113"/>
        <pc:sldMkLst>
          <pc:docMk/>
          <pc:sldMk cId="3989233587" sldId="260"/>
        </pc:sldMkLst>
        <pc:spChg chg="mod">
          <ac:chgData name="董子嘉" userId="5367368d-958c-4806-a6bd-b1908f25ea3b" providerId="ADAL" clId="{05707BD0-F371-4E18-B84D-2F9BA10337C2}" dt="2021-04-10T18:43:41.121" v="357" actId="113"/>
          <ac:spMkLst>
            <pc:docMk/>
            <pc:sldMk cId="3989233587" sldId="260"/>
            <ac:spMk id="2" creationId="{6E5A896E-BCF6-47A3-A04F-CA2849E9FFE5}"/>
          </ac:spMkLst>
        </pc:spChg>
        <pc:spChg chg="mod">
          <ac:chgData name="董子嘉" userId="5367368d-958c-4806-a6bd-b1908f25ea3b" providerId="ADAL" clId="{05707BD0-F371-4E18-B84D-2F9BA10337C2}" dt="2021-04-10T18:22:50.181" v="327" actId="207"/>
          <ac:spMkLst>
            <pc:docMk/>
            <pc:sldMk cId="3989233587" sldId="260"/>
            <ac:spMk id="3" creationId="{6305E4DB-07EA-4D63-AFA9-928D5182AFC5}"/>
          </ac:spMkLst>
        </pc:spChg>
      </pc:sldChg>
      <pc:sldChg chg="addSp modSp">
        <pc:chgData name="董子嘉" userId="5367368d-958c-4806-a6bd-b1908f25ea3b" providerId="ADAL" clId="{05707BD0-F371-4E18-B84D-2F9BA10337C2}" dt="2021-04-10T18:45:29.092" v="364" actId="113"/>
        <pc:sldMkLst>
          <pc:docMk/>
          <pc:sldMk cId="2610497270" sldId="261"/>
        </pc:sldMkLst>
        <pc:spChg chg="mod">
          <ac:chgData name="董子嘉" userId="5367368d-958c-4806-a6bd-b1908f25ea3b" providerId="ADAL" clId="{05707BD0-F371-4E18-B84D-2F9BA10337C2}" dt="2021-04-10T18:45:29.092" v="364" actId="113"/>
          <ac:spMkLst>
            <pc:docMk/>
            <pc:sldMk cId="2610497270" sldId="261"/>
            <ac:spMk id="2" creationId="{E21D3C66-AC14-4D17-994D-2D09960FE6E3}"/>
          </ac:spMkLst>
        </pc:spChg>
        <pc:spChg chg="add mod">
          <ac:chgData name="董子嘉" userId="5367368d-958c-4806-a6bd-b1908f25ea3b" providerId="ADAL" clId="{05707BD0-F371-4E18-B84D-2F9BA10337C2}" dt="2021-04-10T18:24:17.497" v="335" actId="1076"/>
          <ac:spMkLst>
            <pc:docMk/>
            <pc:sldMk cId="2610497270" sldId="261"/>
            <ac:spMk id="5" creationId="{48B4C8F4-E53C-43AC-A93C-2D749BCA3299}"/>
          </ac:spMkLst>
        </pc:spChg>
        <pc:graphicFrameChg chg="mod">
          <ac:chgData name="董子嘉" userId="5367368d-958c-4806-a6bd-b1908f25ea3b" providerId="ADAL" clId="{05707BD0-F371-4E18-B84D-2F9BA10337C2}" dt="2021-04-10T18:24:15.343" v="334" actId="1076"/>
          <ac:graphicFrameMkLst>
            <pc:docMk/>
            <pc:sldMk cId="2610497270" sldId="261"/>
            <ac:graphicFrameMk id="4" creationId="{C9EF928E-685F-4D60-8609-69A74A1B68C1}"/>
          </ac:graphicFrameMkLst>
        </pc:graphicFrameChg>
      </pc:sldChg>
      <pc:sldChg chg="addSp delSp modSp modNotesTx">
        <pc:chgData name="董子嘉" userId="5367368d-958c-4806-a6bd-b1908f25ea3b" providerId="ADAL" clId="{05707BD0-F371-4E18-B84D-2F9BA10337C2}" dt="2021-04-11T19:42:31.160" v="382" actId="20577"/>
        <pc:sldMkLst>
          <pc:docMk/>
          <pc:sldMk cId="3121769802" sldId="263"/>
        </pc:sldMkLst>
        <pc:spChg chg="del">
          <ac:chgData name="董子嘉" userId="5367368d-958c-4806-a6bd-b1908f25ea3b" providerId="ADAL" clId="{05707BD0-F371-4E18-B84D-2F9BA10337C2}" dt="2021-04-10T18:24:10.539" v="332"/>
          <ac:spMkLst>
            <pc:docMk/>
            <pc:sldMk cId="3121769802" sldId="263"/>
            <ac:spMk id="6" creationId="{CCB63A3D-B27D-4E8B-986D-84BA61A1606C}"/>
          </ac:spMkLst>
        </pc:spChg>
        <pc:graphicFrameChg chg="del">
          <ac:chgData name="董子嘉" userId="5367368d-958c-4806-a6bd-b1908f25ea3b" providerId="ADAL" clId="{05707BD0-F371-4E18-B84D-2F9BA10337C2}" dt="2021-04-10T18:24:08.565" v="331" actId="478"/>
          <ac:graphicFrameMkLst>
            <pc:docMk/>
            <pc:sldMk cId="3121769802" sldId="263"/>
            <ac:graphicFrameMk id="5" creationId="{35F61C4A-CC4C-460B-B122-A8449C96A5EB}"/>
          </ac:graphicFrameMkLst>
        </pc:graphicFrameChg>
        <pc:picChg chg="add del mod">
          <ac:chgData name="董子嘉" userId="5367368d-958c-4806-a6bd-b1908f25ea3b" providerId="ADAL" clId="{05707BD0-F371-4E18-B84D-2F9BA10337C2}" dt="2021-04-10T18:29:44.902" v="341" actId="478"/>
          <ac:picMkLst>
            <pc:docMk/>
            <pc:sldMk cId="3121769802" sldId="263"/>
            <ac:picMk id="2053" creationId="{F66BA8FF-9E6D-46B6-87C6-BE06B0B35E7E}"/>
          </ac:picMkLst>
        </pc:picChg>
        <pc:picChg chg="add mod modCrop">
          <ac:chgData name="董子嘉" userId="5367368d-958c-4806-a6bd-b1908f25ea3b" providerId="ADAL" clId="{05707BD0-F371-4E18-B84D-2F9BA10337C2}" dt="2021-04-10T18:30:02.632" v="349" actId="1076"/>
          <ac:picMkLst>
            <pc:docMk/>
            <pc:sldMk cId="3121769802" sldId="263"/>
            <ac:picMk id="2055" creationId="{0D0B14E5-AF6A-4B07-81FA-71FDE6EEB262}"/>
          </ac:picMkLst>
        </pc:picChg>
      </pc:sldChg>
      <pc:sldChg chg="addSp delSp modSp">
        <pc:chgData name="董子嘉" userId="5367368d-958c-4806-a6bd-b1908f25ea3b" providerId="ADAL" clId="{05707BD0-F371-4E18-B84D-2F9BA10337C2}" dt="2021-04-10T18:44:47.658" v="359"/>
        <pc:sldMkLst>
          <pc:docMk/>
          <pc:sldMk cId="3764031426" sldId="264"/>
        </pc:sldMkLst>
        <pc:spChg chg="mod">
          <ac:chgData name="董子嘉" userId="5367368d-958c-4806-a6bd-b1908f25ea3b" providerId="ADAL" clId="{05707BD0-F371-4E18-B84D-2F9BA10337C2}" dt="2021-04-10T18:44:47.658" v="359"/>
          <ac:spMkLst>
            <pc:docMk/>
            <pc:sldMk cId="3764031426" sldId="264"/>
            <ac:spMk id="2" creationId="{2394F210-D6A4-4089-9AEC-EC68FBAA154A}"/>
          </ac:spMkLst>
        </pc:spChg>
        <pc:spChg chg="add del">
          <ac:chgData name="董子嘉" userId="5367368d-958c-4806-a6bd-b1908f25ea3b" providerId="ADAL" clId="{05707BD0-F371-4E18-B84D-2F9BA10337C2}" dt="2021-04-10T18:34:56.045" v="351"/>
          <ac:spMkLst>
            <pc:docMk/>
            <pc:sldMk cId="3764031426" sldId="264"/>
            <ac:spMk id="5" creationId="{1B39CC49-5DAC-48AA-94E2-B564BB3FA3C1}"/>
          </ac:spMkLst>
        </pc:spChg>
      </pc:sldChg>
      <pc:sldChg chg="modSp">
        <pc:chgData name="董子嘉" userId="5367368d-958c-4806-a6bd-b1908f25ea3b" providerId="ADAL" clId="{05707BD0-F371-4E18-B84D-2F9BA10337C2}" dt="2021-04-10T18:44:53.983" v="363"/>
        <pc:sldMkLst>
          <pc:docMk/>
          <pc:sldMk cId="2396853439" sldId="265"/>
        </pc:sldMkLst>
        <pc:spChg chg="mod">
          <ac:chgData name="董子嘉" userId="5367368d-958c-4806-a6bd-b1908f25ea3b" providerId="ADAL" clId="{05707BD0-F371-4E18-B84D-2F9BA10337C2}" dt="2021-04-10T18:44:53.983" v="363"/>
          <ac:spMkLst>
            <pc:docMk/>
            <pc:sldMk cId="2396853439" sldId="265"/>
            <ac:spMk id="2" creationId="{B3EDCE47-7208-4F62-B328-EC1F1C81268C}"/>
          </ac:spMkLst>
        </pc:spChg>
      </pc:sldChg>
      <pc:sldChg chg="addSp delSp modSp">
        <pc:chgData name="董子嘉" userId="5367368d-958c-4806-a6bd-b1908f25ea3b" providerId="ADAL" clId="{05707BD0-F371-4E18-B84D-2F9BA10337C2}" dt="2021-04-10T19:01:42.626" v="378" actId="1076"/>
        <pc:sldMkLst>
          <pc:docMk/>
          <pc:sldMk cId="1997170512" sldId="273"/>
        </pc:sldMkLst>
        <pc:picChg chg="add del mod">
          <ac:chgData name="董子嘉" userId="5367368d-958c-4806-a6bd-b1908f25ea3b" providerId="ADAL" clId="{05707BD0-F371-4E18-B84D-2F9BA10337C2}" dt="2021-04-10T19:00:19.363" v="370" actId="478"/>
          <ac:picMkLst>
            <pc:docMk/>
            <pc:sldMk cId="1997170512" sldId="273"/>
            <ac:picMk id="10" creationId="{CFBFF53D-C52C-4B81-99F1-B68923BCFAF4}"/>
          </ac:picMkLst>
        </pc:picChg>
        <pc:picChg chg="add mod">
          <ac:chgData name="董子嘉" userId="5367368d-958c-4806-a6bd-b1908f25ea3b" providerId="ADAL" clId="{05707BD0-F371-4E18-B84D-2F9BA10337C2}" dt="2021-04-10T19:01:42.626" v="378" actId="1076"/>
          <ac:picMkLst>
            <pc:docMk/>
            <pc:sldMk cId="1997170512" sldId="273"/>
            <ac:picMk id="12" creationId="{AB9B9D9F-A466-4F0C-BBF3-5ECB8E0A486B}"/>
          </ac:picMkLst>
        </pc:picChg>
        <pc:picChg chg="mod">
          <ac:chgData name="董子嘉" userId="5367368d-958c-4806-a6bd-b1908f25ea3b" providerId="ADAL" clId="{05707BD0-F371-4E18-B84D-2F9BA10337C2}" dt="2021-04-10T19:01:40.996" v="377" actId="1076"/>
          <ac:picMkLst>
            <pc:docMk/>
            <pc:sldMk cId="1997170512" sldId="273"/>
            <ac:picMk id="13313" creationId="{72E1404C-5C6F-46B0-9C6E-B6AE34660C23}"/>
          </ac:picMkLst>
        </pc:picChg>
        <pc:picChg chg="mod">
          <ac:chgData name="董子嘉" userId="5367368d-958c-4806-a6bd-b1908f25ea3b" providerId="ADAL" clId="{05707BD0-F371-4E18-B84D-2F9BA10337C2}" dt="2021-04-10T19:01:39.989" v="376" actId="1076"/>
          <ac:picMkLst>
            <pc:docMk/>
            <pc:sldMk cId="1997170512" sldId="273"/>
            <ac:picMk id="13314" creationId="{0CCBA269-0A0F-47F5-9D80-93DFCB77684B}"/>
          </ac:picMkLst>
        </pc:picChg>
      </pc:sldChg>
      <pc:sldChg chg="del">
        <pc:chgData name="董子嘉" userId="5367368d-958c-4806-a6bd-b1908f25ea3b" providerId="ADAL" clId="{05707BD0-F371-4E18-B84D-2F9BA10337C2}" dt="2021-04-10T18:01:57.025" v="86" actId="2696"/>
        <pc:sldMkLst>
          <pc:docMk/>
          <pc:sldMk cId="311933451" sldId="279"/>
        </pc:sldMkLst>
      </pc:sldChg>
      <pc:sldChg chg="del">
        <pc:chgData name="董子嘉" userId="5367368d-958c-4806-a6bd-b1908f25ea3b" providerId="ADAL" clId="{05707BD0-F371-4E18-B84D-2F9BA10337C2}" dt="2021-04-10T18:01:57.837" v="87" actId="2696"/>
        <pc:sldMkLst>
          <pc:docMk/>
          <pc:sldMk cId="1112589611" sldId="289"/>
        </pc:sldMkLst>
      </pc:sldChg>
      <pc:sldChg chg="del">
        <pc:chgData name="董子嘉" userId="5367368d-958c-4806-a6bd-b1908f25ea3b" providerId="ADAL" clId="{05707BD0-F371-4E18-B84D-2F9BA10337C2}" dt="2021-04-10T18:01:58.435" v="88" actId="2696"/>
        <pc:sldMkLst>
          <pc:docMk/>
          <pc:sldMk cId="2811816163" sldId="290"/>
        </pc:sldMkLst>
      </pc:sldChg>
      <pc:sldChg chg="addSp delSp modSp add ord delAnim modAnim">
        <pc:chgData name="董子嘉" userId="5367368d-958c-4806-a6bd-b1908f25ea3b" providerId="ADAL" clId="{05707BD0-F371-4E18-B84D-2F9BA10337C2}" dt="2021-04-10T18:20:22.296" v="300"/>
        <pc:sldMkLst>
          <pc:docMk/>
          <pc:sldMk cId="2953618415" sldId="291"/>
        </pc:sldMkLst>
        <pc:spChg chg="mod">
          <ac:chgData name="董子嘉" userId="5367368d-958c-4806-a6bd-b1908f25ea3b" providerId="ADAL" clId="{05707BD0-F371-4E18-B84D-2F9BA10337C2}" dt="2021-04-10T18:05:40.223" v="134" actId="1076"/>
          <ac:spMkLst>
            <pc:docMk/>
            <pc:sldMk cId="2953618415" sldId="291"/>
            <ac:spMk id="2" creationId="{4A2EF238-EE02-4795-B1ED-467E9A4ADF87}"/>
          </ac:spMkLst>
        </pc:spChg>
        <pc:spChg chg="del">
          <ac:chgData name="董子嘉" userId="5367368d-958c-4806-a6bd-b1908f25ea3b" providerId="ADAL" clId="{05707BD0-F371-4E18-B84D-2F9BA10337C2}" dt="2021-04-10T17:55:07.666" v="2" actId="478"/>
          <ac:spMkLst>
            <pc:docMk/>
            <pc:sldMk cId="2953618415" sldId="291"/>
            <ac:spMk id="3" creationId="{86ED1239-1B23-4C65-81D4-24ECC5244609}"/>
          </ac:spMkLst>
        </pc:spChg>
        <pc:spChg chg="mod">
          <ac:chgData name="董子嘉" userId="5367368d-958c-4806-a6bd-b1908f25ea3b" providerId="ADAL" clId="{05707BD0-F371-4E18-B84D-2F9BA10337C2}" dt="2021-04-10T18:09:39.288" v="191" actId="1036"/>
          <ac:spMkLst>
            <pc:docMk/>
            <pc:sldMk cId="2953618415" sldId="291"/>
            <ac:spMk id="7" creationId="{7CC744C4-CEDC-4BCB-9F15-0DDA3234D45A}"/>
          </ac:spMkLst>
        </pc:spChg>
        <pc:spChg chg="mod">
          <ac:chgData name="董子嘉" userId="5367368d-958c-4806-a6bd-b1908f25ea3b" providerId="ADAL" clId="{05707BD0-F371-4E18-B84D-2F9BA10337C2}" dt="2021-04-10T18:07:54.878" v="170" actId="1076"/>
          <ac:spMkLst>
            <pc:docMk/>
            <pc:sldMk cId="2953618415" sldId="291"/>
            <ac:spMk id="8" creationId="{39C1817B-64AF-4495-8B24-CE60CC80C9AC}"/>
          </ac:spMkLst>
        </pc:spChg>
        <pc:spChg chg="mod">
          <ac:chgData name="董子嘉" userId="5367368d-958c-4806-a6bd-b1908f25ea3b" providerId="ADAL" clId="{05707BD0-F371-4E18-B84D-2F9BA10337C2}" dt="2021-04-10T18:07:42.632" v="168" actId="1035"/>
          <ac:spMkLst>
            <pc:docMk/>
            <pc:sldMk cId="2953618415" sldId="291"/>
            <ac:spMk id="9" creationId="{8E57AFEF-DEFF-4860-9D0C-6044642FE1E5}"/>
          </ac:spMkLst>
        </pc:spChg>
        <pc:spChg chg="add mod">
          <ac:chgData name="董子嘉" userId="5367368d-958c-4806-a6bd-b1908f25ea3b" providerId="ADAL" clId="{05707BD0-F371-4E18-B84D-2F9BA10337C2}" dt="2021-04-10T18:09:39.288" v="191" actId="1036"/>
          <ac:spMkLst>
            <pc:docMk/>
            <pc:sldMk cId="2953618415" sldId="291"/>
            <ac:spMk id="22" creationId="{C6575171-2D5C-4E3E-89E1-18B5F123CD0A}"/>
          </ac:spMkLst>
        </pc:spChg>
        <pc:spChg chg="add del mod">
          <ac:chgData name="董子嘉" userId="5367368d-958c-4806-a6bd-b1908f25ea3b" providerId="ADAL" clId="{05707BD0-F371-4E18-B84D-2F9BA10337C2}" dt="2021-04-10T18:00:46.496" v="78" actId="478"/>
          <ac:spMkLst>
            <pc:docMk/>
            <pc:sldMk cId="2953618415" sldId="291"/>
            <ac:spMk id="25" creationId="{3F063254-B3F0-40C7-8CEE-D9D834FBC61C}"/>
          </ac:spMkLst>
        </pc:spChg>
        <pc:spChg chg="add del mod">
          <ac:chgData name="董子嘉" userId="5367368d-958c-4806-a6bd-b1908f25ea3b" providerId="ADAL" clId="{05707BD0-F371-4E18-B84D-2F9BA10337C2}" dt="2021-04-10T18:18:20.067" v="289" actId="478"/>
          <ac:spMkLst>
            <pc:docMk/>
            <pc:sldMk cId="2953618415" sldId="291"/>
            <ac:spMk id="26" creationId="{CF24CB56-15DA-4C4C-B3F1-C01B21297DCE}"/>
          </ac:spMkLst>
        </pc:spChg>
        <pc:spChg chg="add del mod">
          <ac:chgData name="董子嘉" userId="5367368d-958c-4806-a6bd-b1908f25ea3b" providerId="ADAL" clId="{05707BD0-F371-4E18-B84D-2F9BA10337C2}" dt="2021-04-10T18:18:20.067" v="289" actId="478"/>
          <ac:spMkLst>
            <pc:docMk/>
            <pc:sldMk cId="2953618415" sldId="291"/>
            <ac:spMk id="27" creationId="{1A05886D-1825-4104-A286-71ED79C0CECC}"/>
          </ac:spMkLst>
        </pc:spChg>
        <pc:spChg chg="add mod">
          <ac:chgData name="董子嘉" userId="5367368d-958c-4806-a6bd-b1908f25ea3b" providerId="ADAL" clId="{05707BD0-F371-4E18-B84D-2F9BA10337C2}" dt="2021-04-10T18:18:16.437" v="288" actId="14100"/>
          <ac:spMkLst>
            <pc:docMk/>
            <pc:sldMk cId="2953618415" sldId="291"/>
            <ac:spMk id="28" creationId="{E20E01AF-7BE2-4F73-AC06-EEC3626FD94D}"/>
          </ac:spMkLst>
        </pc:spChg>
        <pc:spChg chg="add mod">
          <ac:chgData name="董子嘉" userId="5367368d-958c-4806-a6bd-b1908f25ea3b" providerId="ADAL" clId="{05707BD0-F371-4E18-B84D-2F9BA10337C2}" dt="2021-04-10T18:18:30.832" v="291" actId="1076"/>
          <ac:spMkLst>
            <pc:docMk/>
            <pc:sldMk cId="2953618415" sldId="291"/>
            <ac:spMk id="29" creationId="{B579330F-C215-46E2-982D-DAB71C0C4C7C}"/>
          </ac:spMkLst>
        </pc:spChg>
        <pc:spChg chg="add mod">
          <ac:chgData name="董子嘉" userId="5367368d-958c-4806-a6bd-b1908f25ea3b" providerId="ADAL" clId="{05707BD0-F371-4E18-B84D-2F9BA10337C2}" dt="2021-04-10T18:18:40.503" v="294" actId="1076"/>
          <ac:spMkLst>
            <pc:docMk/>
            <pc:sldMk cId="2953618415" sldId="291"/>
            <ac:spMk id="30" creationId="{D99BBD37-ABFF-43BE-B07E-F58BFB22B2E3}"/>
          </ac:spMkLst>
        </pc:spChg>
        <pc:picChg chg="del mod">
          <ac:chgData name="董子嘉" userId="5367368d-958c-4806-a6bd-b1908f25ea3b" providerId="ADAL" clId="{05707BD0-F371-4E18-B84D-2F9BA10337C2}" dt="2021-04-10T17:58:06.912" v="43" actId="478"/>
          <ac:picMkLst>
            <pc:docMk/>
            <pc:sldMk cId="2953618415" sldId="291"/>
            <ac:picMk id="4" creationId="{ED18B70B-63B7-491C-9F69-EFDC357B5441}"/>
          </ac:picMkLst>
        </pc:picChg>
        <pc:picChg chg="del">
          <ac:chgData name="董子嘉" userId="5367368d-958c-4806-a6bd-b1908f25ea3b" providerId="ADAL" clId="{05707BD0-F371-4E18-B84D-2F9BA10337C2}" dt="2021-04-10T17:58:43.925" v="49" actId="478"/>
          <ac:picMkLst>
            <pc:docMk/>
            <pc:sldMk cId="2953618415" sldId="291"/>
            <ac:picMk id="5" creationId="{63590AEF-492B-4AF5-9C02-C7EA768F602F}"/>
          </ac:picMkLst>
        </pc:picChg>
        <pc:picChg chg="del mod">
          <ac:chgData name="董子嘉" userId="5367368d-958c-4806-a6bd-b1908f25ea3b" providerId="ADAL" clId="{05707BD0-F371-4E18-B84D-2F9BA10337C2}" dt="2021-04-10T17:58:26.199" v="45" actId="478"/>
          <ac:picMkLst>
            <pc:docMk/>
            <pc:sldMk cId="2953618415" sldId="291"/>
            <ac:picMk id="6" creationId="{A467A913-C520-4AB0-91A0-EFF06084EF8E}"/>
          </ac:picMkLst>
        </pc:picChg>
        <pc:picChg chg="add del mod">
          <ac:chgData name="董子嘉" userId="5367368d-958c-4806-a6bd-b1908f25ea3b" providerId="ADAL" clId="{05707BD0-F371-4E18-B84D-2F9BA10337C2}" dt="2021-04-10T17:57:37.638" v="31" actId="478"/>
          <ac:picMkLst>
            <pc:docMk/>
            <pc:sldMk cId="2953618415" sldId="291"/>
            <ac:picMk id="11" creationId="{822D359A-B382-447A-B5A6-491249DBD4BF}"/>
          </ac:picMkLst>
        </pc:picChg>
        <pc:picChg chg="add del mod">
          <ac:chgData name="董子嘉" userId="5367368d-958c-4806-a6bd-b1908f25ea3b" providerId="ADAL" clId="{05707BD0-F371-4E18-B84D-2F9BA10337C2}" dt="2021-04-10T17:57:38.525" v="33" actId="478"/>
          <ac:picMkLst>
            <pc:docMk/>
            <pc:sldMk cId="2953618415" sldId="291"/>
            <ac:picMk id="13" creationId="{18AAE4B8-7C98-4504-83E1-E18C2DA95C43}"/>
          </ac:picMkLst>
        </pc:picChg>
        <pc:picChg chg="add del mod">
          <ac:chgData name="董子嘉" userId="5367368d-958c-4806-a6bd-b1908f25ea3b" providerId="ADAL" clId="{05707BD0-F371-4E18-B84D-2F9BA10337C2}" dt="2021-04-10T17:57:38.055" v="32" actId="478"/>
          <ac:picMkLst>
            <pc:docMk/>
            <pc:sldMk cId="2953618415" sldId="291"/>
            <ac:picMk id="15" creationId="{F24FD9AF-1E71-4849-A437-419438DEA9C3}"/>
          </ac:picMkLst>
        </pc:picChg>
        <pc:picChg chg="add mod">
          <ac:chgData name="董子嘉" userId="5367368d-958c-4806-a6bd-b1908f25ea3b" providerId="ADAL" clId="{05707BD0-F371-4E18-B84D-2F9BA10337C2}" dt="2021-04-10T18:06:43.758" v="149" actId="1076"/>
          <ac:picMkLst>
            <pc:docMk/>
            <pc:sldMk cId="2953618415" sldId="291"/>
            <ac:picMk id="17" creationId="{2245A4F1-99CE-4978-BE94-A44C62320CA7}"/>
          </ac:picMkLst>
        </pc:picChg>
        <pc:picChg chg="add mod">
          <ac:chgData name="董子嘉" userId="5367368d-958c-4806-a6bd-b1908f25ea3b" providerId="ADAL" clId="{05707BD0-F371-4E18-B84D-2F9BA10337C2}" dt="2021-04-10T18:06:46.069" v="150" actId="1076"/>
          <ac:picMkLst>
            <pc:docMk/>
            <pc:sldMk cId="2953618415" sldId="291"/>
            <ac:picMk id="19" creationId="{61CC9188-8815-47CC-8BE9-65F7C056E568}"/>
          </ac:picMkLst>
        </pc:picChg>
        <pc:picChg chg="add mod">
          <ac:chgData name="董子嘉" userId="5367368d-958c-4806-a6bd-b1908f25ea3b" providerId="ADAL" clId="{05707BD0-F371-4E18-B84D-2F9BA10337C2}" dt="2021-04-10T18:06:51.159" v="151" actId="1076"/>
          <ac:picMkLst>
            <pc:docMk/>
            <pc:sldMk cId="2953618415" sldId="291"/>
            <ac:picMk id="21" creationId="{D0B6867A-0F6F-407F-BEA3-699AE383DB0A}"/>
          </ac:picMkLst>
        </pc:picChg>
        <pc:picChg chg="add mod">
          <ac:chgData name="董子嘉" userId="5367368d-958c-4806-a6bd-b1908f25ea3b" providerId="ADAL" clId="{05707BD0-F371-4E18-B84D-2F9BA10337C2}" dt="2021-04-10T18:06:53.287" v="152" actId="1076"/>
          <ac:picMkLst>
            <pc:docMk/>
            <pc:sldMk cId="2953618415" sldId="291"/>
            <ac:picMk id="24" creationId="{129F54BA-C393-4733-BB4A-7BD81A0D40C8}"/>
          </ac:picMkLst>
        </pc:picChg>
      </pc:sldChg>
      <pc:sldChg chg="delSp modSp add del delAnim">
        <pc:chgData name="董子嘉" userId="5367368d-958c-4806-a6bd-b1908f25ea3b" providerId="ADAL" clId="{05707BD0-F371-4E18-B84D-2F9BA10337C2}" dt="2021-04-10T18:04:08.612" v="106" actId="2696"/>
        <pc:sldMkLst>
          <pc:docMk/>
          <pc:sldMk cId="2620119008" sldId="292"/>
        </pc:sldMkLst>
        <pc:spChg chg="mod">
          <ac:chgData name="董子嘉" userId="5367368d-958c-4806-a6bd-b1908f25ea3b" providerId="ADAL" clId="{05707BD0-F371-4E18-B84D-2F9BA10337C2}" dt="2021-04-10T18:03:23.719" v="103"/>
          <ac:spMkLst>
            <pc:docMk/>
            <pc:sldMk cId="2620119008" sldId="292"/>
            <ac:spMk id="22" creationId="{C6575171-2D5C-4E3E-89E1-18B5F123CD0A}"/>
          </ac:spMkLst>
        </pc:spChg>
        <pc:spChg chg="del">
          <ac:chgData name="董子嘉" userId="5367368d-958c-4806-a6bd-b1908f25ea3b" providerId="ADAL" clId="{05707BD0-F371-4E18-B84D-2F9BA10337C2}" dt="2021-04-10T18:03:18.506" v="102" actId="478"/>
          <ac:spMkLst>
            <pc:docMk/>
            <pc:sldMk cId="2620119008" sldId="292"/>
            <ac:spMk id="26" creationId="{CF24CB56-15DA-4C4C-B3F1-C01B21297DCE}"/>
          </ac:spMkLst>
        </pc:spChg>
        <pc:spChg chg="del">
          <ac:chgData name="董子嘉" userId="5367368d-958c-4806-a6bd-b1908f25ea3b" providerId="ADAL" clId="{05707BD0-F371-4E18-B84D-2F9BA10337C2}" dt="2021-04-10T18:03:17.757" v="101" actId="478"/>
          <ac:spMkLst>
            <pc:docMk/>
            <pc:sldMk cId="2620119008" sldId="292"/>
            <ac:spMk id="27" creationId="{1A05886D-1825-4104-A286-71ED79C0CECC}"/>
          </ac:spMkLst>
        </pc:spChg>
        <pc:spChg chg="del">
          <ac:chgData name="董子嘉" userId="5367368d-958c-4806-a6bd-b1908f25ea3b" providerId="ADAL" clId="{05707BD0-F371-4E18-B84D-2F9BA10337C2}" dt="2021-04-10T18:03:17.156" v="100" actId="478"/>
          <ac:spMkLst>
            <pc:docMk/>
            <pc:sldMk cId="2620119008" sldId="292"/>
            <ac:spMk id="28" creationId="{E20E01AF-7BE2-4F73-AC06-EEC3626FD94D}"/>
          </ac:spMkLst>
        </pc:spChg>
        <pc:picChg chg="mod">
          <ac:chgData name="董子嘉" userId="5367368d-958c-4806-a6bd-b1908f25ea3b" providerId="ADAL" clId="{05707BD0-F371-4E18-B84D-2F9BA10337C2}" dt="2021-04-10T18:02:54.822" v="98" actId="14826"/>
          <ac:picMkLst>
            <pc:docMk/>
            <pc:sldMk cId="2620119008" sldId="292"/>
            <ac:picMk id="17" creationId="{2245A4F1-99CE-4978-BE94-A44C62320CA7}"/>
          </ac:picMkLst>
        </pc:picChg>
        <pc:picChg chg="mod">
          <ac:chgData name="董子嘉" userId="5367368d-958c-4806-a6bd-b1908f25ea3b" providerId="ADAL" clId="{05707BD0-F371-4E18-B84D-2F9BA10337C2}" dt="2021-04-10T18:03:15.198" v="99" actId="14826"/>
          <ac:picMkLst>
            <pc:docMk/>
            <pc:sldMk cId="2620119008" sldId="292"/>
            <ac:picMk id="19" creationId="{61CC9188-8815-47CC-8BE9-65F7C056E568}"/>
          </ac:picMkLst>
        </pc:picChg>
      </pc:sldChg>
      <pc:sldChg chg="addSp delSp modSp add delAnim modAnim">
        <pc:chgData name="董子嘉" userId="5367368d-958c-4806-a6bd-b1908f25ea3b" providerId="ADAL" clId="{05707BD0-F371-4E18-B84D-2F9BA10337C2}" dt="2021-04-10T18:21:07.976" v="303"/>
        <pc:sldMkLst>
          <pc:docMk/>
          <pc:sldMk cId="2675708446" sldId="292"/>
        </pc:sldMkLst>
        <pc:spChg chg="mod">
          <ac:chgData name="董子嘉" userId="5367368d-958c-4806-a6bd-b1908f25ea3b" providerId="ADAL" clId="{05707BD0-F371-4E18-B84D-2F9BA10337C2}" dt="2021-04-10T18:16:48.808" v="274"/>
          <ac:spMkLst>
            <pc:docMk/>
            <pc:sldMk cId="2675708446" sldId="292"/>
            <ac:spMk id="7" creationId="{7CC744C4-CEDC-4BCB-9F15-0DDA3234D45A}"/>
          </ac:spMkLst>
        </pc:spChg>
        <pc:spChg chg="mod">
          <ac:chgData name="董子嘉" userId="5367368d-958c-4806-a6bd-b1908f25ea3b" providerId="ADAL" clId="{05707BD0-F371-4E18-B84D-2F9BA10337C2}" dt="2021-04-10T18:12:04.132" v="214"/>
          <ac:spMkLst>
            <pc:docMk/>
            <pc:sldMk cId="2675708446" sldId="292"/>
            <ac:spMk id="9" creationId="{8E57AFEF-DEFF-4860-9D0C-6044642FE1E5}"/>
          </ac:spMkLst>
        </pc:spChg>
        <pc:spChg chg="add del">
          <ac:chgData name="董子嘉" userId="5367368d-958c-4806-a6bd-b1908f25ea3b" providerId="ADAL" clId="{05707BD0-F371-4E18-B84D-2F9BA10337C2}" dt="2021-04-10T18:20:51.047" v="301" actId="478"/>
          <ac:spMkLst>
            <pc:docMk/>
            <pc:sldMk cId="2675708446" sldId="292"/>
            <ac:spMk id="14" creationId="{B17A1E6A-8C2A-4C47-9C01-2FE9AF1551A9}"/>
          </ac:spMkLst>
        </pc:spChg>
        <pc:spChg chg="add del">
          <ac:chgData name="董子嘉" userId="5367368d-958c-4806-a6bd-b1908f25ea3b" providerId="ADAL" clId="{05707BD0-F371-4E18-B84D-2F9BA10337C2}" dt="2021-04-10T18:20:51.047" v="301" actId="478"/>
          <ac:spMkLst>
            <pc:docMk/>
            <pc:sldMk cId="2675708446" sldId="292"/>
            <ac:spMk id="15" creationId="{5BC2CCCF-8840-4C7E-BB71-9412DC69600C}"/>
          </ac:spMkLst>
        </pc:spChg>
        <pc:spChg chg="add del">
          <ac:chgData name="董子嘉" userId="5367368d-958c-4806-a6bd-b1908f25ea3b" providerId="ADAL" clId="{05707BD0-F371-4E18-B84D-2F9BA10337C2}" dt="2021-04-10T18:20:51.047" v="301" actId="478"/>
          <ac:spMkLst>
            <pc:docMk/>
            <pc:sldMk cId="2675708446" sldId="292"/>
            <ac:spMk id="16" creationId="{D1013423-5E23-4AE4-91FE-D7C1E2A1ADBD}"/>
          </ac:spMkLst>
        </pc:spChg>
        <pc:spChg chg="add">
          <ac:chgData name="董子嘉" userId="5367368d-958c-4806-a6bd-b1908f25ea3b" providerId="ADAL" clId="{05707BD0-F371-4E18-B84D-2F9BA10337C2}" dt="2021-04-10T18:20:52.096" v="302"/>
          <ac:spMkLst>
            <pc:docMk/>
            <pc:sldMk cId="2675708446" sldId="292"/>
            <ac:spMk id="18" creationId="{8EA5800D-A79B-453E-BEF4-FE83123F4543}"/>
          </ac:spMkLst>
        </pc:spChg>
        <pc:spChg chg="add">
          <ac:chgData name="董子嘉" userId="5367368d-958c-4806-a6bd-b1908f25ea3b" providerId="ADAL" clId="{05707BD0-F371-4E18-B84D-2F9BA10337C2}" dt="2021-04-10T18:20:52.096" v="302"/>
          <ac:spMkLst>
            <pc:docMk/>
            <pc:sldMk cId="2675708446" sldId="292"/>
            <ac:spMk id="20" creationId="{D742C3A2-1831-4A4C-BC75-6FBDF05BF5A4}"/>
          </ac:spMkLst>
        </pc:spChg>
        <pc:spChg chg="mod">
          <ac:chgData name="董子嘉" userId="5367368d-958c-4806-a6bd-b1908f25ea3b" providerId="ADAL" clId="{05707BD0-F371-4E18-B84D-2F9BA10337C2}" dt="2021-04-10T18:09:43.160" v="192" actId="1036"/>
          <ac:spMkLst>
            <pc:docMk/>
            <pc:sldMk cId="2675708446" sldId="292"/>
            <ac:spMk id="22" creationId="{C6575171-2D5C-4E3E-89E1-18B5F123CD0A}"/>
          </ac:spMkLst>
        </pc:spChg>
        <pc:spChg chg="add">
          <ac:chgData name="董子嘉" userId="5367368d-958c-4806-a6bd-b1908f25ea3b" providerId="ADAL" clId="{05707BD0-F371-4E18-B84D-2F9BA10337C2}" dt="2021-04-10T18:20:52.096" v="302"/>
          <ac:spMkLst>
            <pc:docMk/>
            <pc:sldMk cId="2675708446" sldId="292"/>
            <ac:spMk id="23" creationId="{7BB299A6-CB58-40AD-AADD-FFA0E0FC34CB}"/>
          </ac:spMkLst>
        </pc:spChg>
        <pc:spChg chg="del">
          <ac:chgData name="董子嘉" userId="5367368d-958c-4806-a6bd-b1908f25ea3b" providerId="ADAL" clId="{05707BD0-F371-4E18-B84D-2F9BA10337C2}" dt="2021-04-10T18:08:05.589" v="172" actId="478"/>
          <ac:spMkLst>
            <pc:docMk/>
            <pc:sldMk cId="2675708446" sldId="292"/>
            <ac:spMk id="26" creationId="{CF24CB56-15DA-4C4C-B3F1-C01B21297DCE}"/>
          </ac:spMkLst>
        </pc:spChg>
        <pc:spChg chg="del">
          <ac:chgData name="董子嘉" userId="5367368d-958c-4806-a6bd-b1908f25ea3b" providerId="ADAL" clId="{05707BD0-F371-4E18-B84D-2F9BA10337C2}" dt="2021-04-10T18:08:05.589" v="172" actId="478"/>
          <ac:spMkLst>
            <pc:docMk/>
            <pc:sldMk cId="2675708446" sldId="292"/>
            <ac:spMk id="27" creationId="{1A05886D-1825-4104-A286-71ED79C0CECC}"/>
          </ac:spMkLst>
        </pc:spChg>
        <pc:spChg chg="del">
          <ac:chgData name="董子嘉" userId="5367368d-958c-4806-a6bd-b1908f25ea3b" providerId="ADAL" clId="{05707BD0-F371-4E18-B84D-2F9BA10337C2}" dt="2021-04-10T18:08:05.589" v="172" actId="478"/>
          <ac:spMkLst>
            <pc:docMk/>
            <pc:sldMk cId="2675708446" sldId="292"/>
            <ac:spMk id="28" creationId="{E20E01AF-7BE2-4F73-AC06-EEC3626FD94D}"/>
          </ac:spMkLst>
        </pc:spChg>
        <pc:picChg chg="mod">
          <ac:chgData name="董子嘉" userId="5367368d-958c-4806-a6bd-b1908f25ea3b" providerId="ADAL" clId="{05707BD0-F371-4E18-B84D-2F9BA10337C2}" dt="2021-04-10T18:08:11.303" v="173" actId="14826"/>
          <ac:picMkLst>
            <pc:docMk/>
            <pc:sldMk cId="2675708446" sldId="292"/>
            <ac:picMk id="17" creationId="{2245A4F1-99CE-4978-BE94-A44C62320CA7}"/>
          </ac:picMkLst>
        </pc:picChg>
        <pc:picChg chg="mod">
          <ac:chgData name="董子嘉" userId="5367368d-958c-4806-a6bd-b1908f25ea3b" providerId="ADAL" clId="{05707BD0-F371-4E18-B84D-2F9BA10337C2}" dt="2021-04-10T18:16:53.551" v="275" actId="14826"/>
          <ac:picMkLst>
            <pc:docMk/>
            <pc:sldMk cId="2675708446" sldId="292"/>
            <ac:picMk id="19" creationId="{61CC9188-8815-47CC-8BE9-65F7C056E568}"/>
          </ac:picMkLst>
        </pc:picChg>
        <pc:picChg chg="mod">
          <ac:chgData name="董子嘉" userId="5367368d-958c-4806-a6bd-b1908f25ea3b" providerId="ADAL" clId="{05707BD0-F371-4E18-B84D-2F9BA10337C2}" dt="2021-04-10T18:16:41.421" v="273" actId="14826"/>
          <ac:picMkLst>
            <pc:docMk/>
            <pc:sldMk cId="2675708446" sldId="292"/>
            <ac:picMk id="21" creationId="{D0B6867A-0F6F-407F-BEA3-699AE383DB0A}"/>
          </ac:picMkLst>
        </pc:picChg>
        <pc:picChg chg="mod">
          <ac:chgData name="董子嘉" userId="5367368d-958c-4806-a6bd-b1908f25ea3b" providerId="ADAL" clId="{05707BD0-F371-4E18-B84D-2F9BA10337C2}" dt="2021-04-10T18:10:19.275" v="193" actId="14826"/>
          <ac:picMkLst>
            <pc:docMk/>
            <pc:sldMk cId="2675708446" sldId="292"/>
            <ac:picMk id="24" creationId="{129F54BA-C393-4733-BB4A-7BD81A0D40C8}"/>
          </ac:picMkLst>
        </pc:picChg>
      </pc:sldChg>
      <pc:sldChg chg="modSp add del">
        <pc:chgData name="董子嘉" userId="5367368d-958c-4806-a6bd-b1908f25ea3b" providerId="ADAL" clId="{05707BD0-F371-4E18-B84D-2F9BA10337C2}" dt="2021-04-10T18:04:08.630" v="107" actId="2696"/>
        <pc:sldMkLst>
          <pc:docMk/>
          <pc:sldMk cId="973899984" sldId="293"/>
        </pc:sldMkLst>
        <pc:picChg chg="mod">
          <ac:chgData name="董子嘉" userId="5367368d-958c-4806-a6bd-b1908f25ea3b" providerId="ADAL" clId="{05707BD0-F371-4E18-B84D-2F9BA10337C2}" dt="2021-04-10T18:03:43.596" v="104" actId="14826"/>
          <ac:picMkLst>
            <pc:docMk/>
            <pc:sldMk cId="973899984" sldId="293"/>
            <ac:picMk id="17" creationId="{2245A4F1-99CE-4978-BE94-A44C62320CA7}"/>
          </ac:picMkLst>
        </pc:picChg>
      </pc:sldChg>
      <pc:sldChg chg="addSp delSp modSp add modAnim">
        <pc:chgData name="董子嘉" userId="5367368d-958c-4806-a6bd-b1908f25ea3b" providerId="ADAL" clId="{05707BD0-F371-4E18-B84D-2F9BA10337C2}" dt="2021-04-10T18:21:32.940" v="311"/>
        <pc:sldMkLst>
          <pc:docMk/>
          <pc:sldMk cId="1569026989" sldId="293"/>
        </pc:sldMkLst>
        <pc:spChg chg="mod">
          <ac:chgData name="董子嘉" userId="5367368d-958c-4806-a6bd-b1908f25ea3b" providerId="ADAL" clId="{05707BD0-F371-4E18-B84D-2F9BA10337C2}" dt="2021-04-10T18:16:03.419" v="268" actId="20577"/>
          <ac:spMkLst>
            <pc:docMk/>
            <pc:sldMk cId="1569026989" sldId="293"/>
            <ac:spMk id="7" creationId="{7CC744C4-CEDC-4BCB-9F15-0DDA3234D45A}"/>
          </ac:spMkLst>
        </pc:spChg>
        <pc:spChg chg="mod">
          <ac:chgData name="董子嘉" userId="5367368d-958c-4806-a6bd-b1908f25ea3b" providerId="ADAL" clId="{05707BD0-F371-4E18-B84D-2F9BA10337C2}" dt="2021-04-10T18:12:11.480" v="216"/>
          <ac:spMkLst>
            <pc:docMk/>
            <pc:sldMk cId="1569026989" sldId="293"/>
            <ac:spMk id="8" creationId="{39C1817B-64AF-4495-8B24-CE60CC80C9AC}"/>
          </ac:spMkLst>
        </pc:spChg>
        <pc:spChg chg="mod">
          <ac:chgData name="董子嘉" userId="5367368d-958c-4806-a6bd-b1908f25ea3b" providerId="ADAL" clId="{05707BD0-F371-4E18-B84D-2F9BA10337C2}" dt="2021-04-10T18:16:00.811" v="265"/>
          <ac:spMkLst>
            <pc:docMk/>
            <pc:sldMk cId="1569026989" sldId="293"/>
            <ac:spMk id="9" creationId="{8E57AFEF-DEFF-4860-9D0C-6044642FE1E5}"/>
          </ac:spMkLst>
        </pc:spChg>
        <pc:spChg chg="add del">
          <ac:chgData name="董子嘉" userId="5367368d-958c-4806-a6bd-b1908f25ea3b" providerId="ADAL" clId="{05707BD0-F371-4E18-B84D-2F9BA10337C2}" dt="2021-04-10T18:21:23.029" v="309"/>
          <ac:spMkLst>
            <pc:docMk/>
            <pc:sldMk cId="1569026989" sldId="293"/>
            <ac:spMk id="11" creationId="{B9A94200-005F-4784-BF49-A7A34C0C8E0E}"/>
          </ac:spMkLst>
        </pc:spChg>
        <pc:spChg chg="add del">
          <ac:chgData name="董子嘉" userId="5367368d-958c-4806-a6bd-b1908f25ea3b" providerId="ADAL" clId="{05707BD0-F371-4E18-B84D-2F9BA10337C2}" dt="2021-04-10T18:21:23.029" v="309"/>
          <ac:spMkLst>
            <pc:docMk/>
            <pc:sldMk cId="1569026989" sldId="293"/>
            <ac:spMk id="12" creationId="{044FFA7A-52C2-48EF-AA96-760761F2EBE2}"/>
          </ac:spMkLst>
        </pc:spChg>
        <pc:spChg chg="add del">
          <ac:chgData name="董子嘉" userId="5367368d-958c-4806-a6bd-b1908f25ea3b" providerId="ADAL" clId="{05707BD0-F371-4E18-B84D-2F9BA10337C2}" dt="2021-04-10T18:21:23.029" v="309"/>
          <ac:spMkLst>
            <pc:docMk/>
            <pc:sldMk cId="1569026989" sldId="293"/>
            <ac:spMk id="13" creationId="{DEDC3650-CF77-45EB-9DA6-6C086523FA36}"/>
          </ac:spMkLst>
        </pc:spChg>
        <pc:spChg chg="add">
          <ac:chgData name="董子嘉" userId="5367368d-958c-4806-a6bd-b1908f25ea3b" providerId="ADAL" clId="{05707BD0-F371-4E18-B84D-2F9BA10337C2}" dt="2021-04-10T18:21:31.991" v="310"/>
          <ac:spMkLst>
            <pc:docMk/>
            <pc:sldMk cId="1569026989" sldId="293"/>
            <ac:spMk id="14" creationId="{0FC9D3C9-8876-4722-813F-745364E836D7}"/>
          </ac:spMkLst>
        </pc:spChg>
        <pc:spChg chg="add">
          <ac:chgData name="董子嘉" userId="5367368d-958c-4806-a6bd-b1908f25ea3b" providerId="ADAL" clId="{05707BD0-F371-4E18-B84D-2F9BA10337C2}" dt="2021-04-10T18:21:31.991" v="310"/>
          <ac:spMkLst>
            <pc:docMk/>
            <pc:sldMk cId="1569026989" sldId="293"/>
            <ac:spMk id="15" creationId="{F57A91B9-04B8-4D6A-BABE-EA5077DEC73C}"/>
          </ac:spMkLst>
        </pc:spChg>
        <pc:spChg chg="add">
          <ac:chgData name="董子嘉" userId="5367368d-958c-4806-a6bd-b1908f25ea3b" providerId="ADAL" clId="{05707BD0-F371-4E18-B84D-2F9BA10337C2}" dt="2021-04-10T18:21:31.991" v="310"/>
          <ac:spMkLst>
            <pc:docMk/>
            <pc:sldMk cId="1569026989" sldId="293"/>
            <ac:spMk id="16" creationId="{10791EC9-5526-435A-BB37-D98C8AB63FAE}"/>
          </ac:spMkLst>
        </pc:spChg>
        <pc:spChg chg="mod">
          <ac:chgData name="董子嘉" userId="5367368d-958c-4806-a6bd-b1908f25ea3b" providerId="ADAL" clId="{05707BD0-F371-4E18-B84D-2F9BA10337C2}" dt="2021-04-10T18:12:08.356" v="215" actId="1036"/>
          <ac:spMkLst>
            <pc:docMk/>
            <pc:sldMk cId="1569026989" sldId="293"/>
            <ac:spMk id="22" creationId="{C6575171-2D5C-4E3E-89E1-18B5F123CD0A}"/>
          </ac:spMkLst>
        </pc:spChg>
        <pc:picChg chg="mod">
          <ac:chgData name="董子嘉" userId="5367368d-958c-4806-a6bd-b1908f25ea3b" providerId="ADAL" clId="{05707BD0-F371-4E18-B84D-2F9BA10337C2}" dt="2021-04-10T18:08:23.663" v="182" actId="14826"/>
          <ac:picMkLst>
            <pc:docMk/>
            <pc:sldMk cId="1569026989" sldId="293"/>
            <ac:picMk id="17" creationId="{2245A4F1-99CE-4978-BE94-A44C62320CA7}"/>
          </ac:picMkLst>
        </pc:picChg>
        <pc:picChg chg="mod">
          <ac:chgData name="董子嘉" userId="5367368d-958c-4806-a6bd-b1908f25ea3b" providerId="ADAL" clId="{05707BD0-F371-4E18-B84D-2F9BA10337C2}" dt="2021-04-10T18:16:59.937" v="276" actId="14826"/>
          <ac:picMkLst>
            <pc:docMk/>
            <pc:sldMk cId="1569026989" sldId="293"/>
            <ac:picMk id="19" creationId="{61CC9188-8815-47CC-8BE9-65F7C056E568}"/>
          </ac:picMkLst>
        </pc:picChg>
        <pc:picChg chg="mod">
          <ac:chgData name="董子嘉" userId="5367368d-958c-4806-a6bd-b1908f25ea3b" providerId="ADAL" clId="{05707BD0-F371-4E18-B84D-2F9BA10337C2}" dt="2021-04-10T18:10:40.080" v="196" actId="14826"/>
          <ac:picMkLst>
            <pc:docMk/>
            <pc:sldMk cId="1569026989" sldId="293"/>
            <ac:picMk id="21" creationId="{D0B6867A-0F6F-407F-BEA3-699AE383DB0A}"/>
          </ac:picMkLst>
        </pc:picChg>
        <pc:picChg chg="mod">
          <ac:chgData name="董子嘉" userId="5367368d-958c-4806-a6bd-b1908f25ea3b" providerId="ADAL" clId="{05707BD0-F371-4E18-B84D-2F9BA10337C2}" dt="2021-04-10T18:16:17.274" v="270" actId="14826"/>
          <ac:picMkLst>
            <pc:docMk/>
            <pc:sldMk cId="1569026989" sldId="293"/>
            <ac:picMk id="24" creationId="{129F54BA-C393-4733-BB4A-7BD81A0D40C8}"/>
          </ac:picMkLst>
        </pc:picChg>
      </pc:sldChg>
      <pc:sldChg chg="addSp delSp modSp add modAnim">
        <pc:chgData name="董子嘉" userId="5367368d-958c-4806-a6bd-b1908f25ea3b" providerId="ADAL" clId="{05707BD0-F371-4E18-B84D-2F9BA10337C2}" dt="2021-04-10T18:21:35.697" v="313"/>
        <pc:sldMkLst>
          <pc:docMk/>
          <pc:sldMk cId="2781728546" sldId="294"/>
        </pc:sldMkLst>
        <pc:spChg chg="mod">
          <ac:chgData name="董子嘉" userId="5367368d-958c-4806-a6bd-b1908f25ea3b" providerId="ADAL" clId="{05707BD0-F371-4E18-B84D-2F9BA10337C2}" dt="2021-04-10T18:12:19.985" v="219" actId="1036"/>
          <ac:spMkLst>
            <pc:docMk/>
            <pc:sldMk cId="2781728546" sldId="294"/>
            <ac:spMk id="7" creationId="{7CC744C4-CEDC-4BCB-9F15-0DDA3234D45A}"/>
          </ac:spMkLst>
        </pc:spChg>
        <pc:spChg chg="mod">
          <ac:chgData name="董子嘉" userId="5367368d-958c-4806-a6bd-b1908f25ea3b" providerId="ADAL" clId="{05707BD0-F371-4E18-B84D-2F9BA10337C2}" dt="2021-04-10T18:15:40.884" v="261" actId="20577"/>
          <ac:spMkLst>
            <pc:docMk/>
            <pc:sldMk cId="2781728546" sldId="294"/>
            <ac:spMk id="8" creationId="{39C1817B-64AF-4495-8B24-CE60CC80C9AC}"/>
          </ac:spMkLst>
        </pc:spChg>
        <pc:spChg chg="mod">
          <ac:chgData name="董子嘉" userId="5367368d-958c-4806-a6bd-b1908f25ea3b" providerId="ADAL" clId="{05707BD0-F371-4E18-B84D-2F9BA10337C2}" dt="2021-04-10T18:15:38.224" v="258"/>
          <ac:spMkLst>
            <pc:docMk/>
            <pc:sldMk cId="2781728546" sldId="294"/>
            <ac:spMk id="9" creationId="{8E57AFEF-DEFF-4860-9D0C-6044642FE1E5}"/>
          </ac:spMkLst>
        </pc:spChg>
        <pc:spChg chg="add del">
          <ac:chgData name="董子嘉" userId="5367368d-958c-4806-a6bd-b1908f25ea3b" providerId="ADAL" clId="{05707BD0-F371-4E18-B84D-2F9BA10337C2}" dt="2021-04-10T18:21:22.612" v="308"/>
          <ac:spMkLst>
            <pc:docMk/>
            <pc:sldMk cId="2781728546" sldId="294"/>
            <ac:spMk id="11" creationId="{F29B2AB5-8BC4-4689-A04D-12CE8F08EB97}"/>
          </ac:spMkLst>
        </pc:spChg>
        <pc:spChg chg="add del">
          <ac:chgData name="董子嘉" userId="5367368d-958c-4806-a6bd-b1908f25ea3b" providerId="ADAL" clId="{05707BD0-F371-4E18-B84D-2F9BA10337C2}" dt="2021-04-10T18:21:22.612" v="308"/>
          <ac:spMkLst>
            <pc:docMk/>
            <pc:sldMk cId="2781728546" sldId="294"/>
            <ac:spMk id="12" creationId="{E2ACF6EA-A181-404D-B5DF-AC01AEA2A9EB}"/>
          </ac:spMkLst>
        </pc:spChg>
        <pc:spChg chg="add del">
          <ac:chgData name="董子嘉" userId="5367368d-958c-4806-a6bd-b1908f25ea3b" providerId="ADAL" clId="{05707BD0-F371-4E18-B84D-2F9BA10337C2}" dt="2021-04-10T18:21:22.612" v="308"/>
          <ac:spMkLst>
            <pc:docMk/>
            <pc:sldMk cId="2781728546" sldId="294"/>
            <ac:spMk id="13" creationId="{FD764309-E372-4086-8169-A8023FB9D709}"/>
          </ac:spMkLst>
        </pc:spChg>
        <pc:spChg chg="add">
          <ac:chgData name="董子嘉" userId="5367368d-958c-4806-a6bd-b1908f25ea3b" providerId="ADAL" clId="{05707BD0-F371-4E18-B84D-2F9BA10337C2}" dt="2021-04-10T18:21:34.695" v="312"/>
          <ac:spMkLst>
            <pc:docMk/>
            <pc:sldMk cId="2781728546" sldId="294"/>
            <ac:spMk id="14" creationId="{01A0C916-3277-446A-8356-BEBB72834489}"/>
          </ac:spMkLst>
        </pc:spChg>
        <pc:spChg chg="add">
          <ac:chgData name="董子嘉" userId="5367368d-958c-4806-a6bd-b1908f25ea3b" providerId="ADAL" clId="{05707BD0-F371-4E18-B84D-2F9BA10337C2}" dt="2021-04-10T18:21:34.695" v="312"/>
          <ac:spMkLst>
            <pc:docMk/>
            <pc:sldMk cId="2781728546" sldId="294"/>
            <ac:spMk id="15" creationId="{568E0E92-CA4C-42DE-A90D-121BFCEE1F6B}"/>
          </ac:spMkLst>
        </pc:spChg>
        <pc:spChg chg="add">
          <ac:chgData name="董子嘉" userId="5367368d-958c-4806-a6bd-b1908f25ea3b" providerId="ADAL" clId="{05707BD0-F371-4E18-B84D-2F9BA10337C2}" dt="2021-04-10T18:21:34.695" v="312"/>
          <ac:spMkLst>
            <pc:docMk/>
            <pc:sldMk cId="2781728546" sldId="294"/>
            <ac:spMk id="16" creationId="{2C6E149E-8B4D-437B-BB62-E4A2DEA017EB}"/>
          </ac:spMkLst>
        </pc:spChg>
        <pc:spChg chg="mod">
          <ac:chgData name="董子嘉" userId="5367368d-958c-4806-a6bd-b1908f25ea3b" providerId="ADAL" clId="{05707BD0-F371-4E18-B84D-2F9BA10337C2}" dt="2021-04-10T18:12:19.985" v="219" actId="1036"/>
          <ac:spMkLst>
            <pc:docMk/>
            <pc:sldMk cId="2781728546" sldId="294"/>
            <ac:spMk id="22" creationId="{C6575171-2D5C-4E3E-89E1-18B5F123CD0A}"/>
          </ac:spMkLst>
        </pc:spChg>
        <pc:picChg chg="mod">
          <ac:chgData name="董子嘉" userId="5367368d-958c-4806-a6bd-b1908f25ea3b" providerId="ADAL" clId="{05707BD0-F371-4E18-B84D-2F9BA10337C2}" dt="2021-04-10T18:08:30.368" v="183" actId="14826"/>
          <ac:picMkLst>
            <pc:docMk/>
            <pc:sldMk cId="2781728546" sldId="294"/>
            <ac:picMk id="17" creationId="{2245A4F1-99CE-4978-BE94-A44C62320CA7}"/>
          </ac:picMkLst>
        </pc:picChg>
        <pc:picChg chg="mod">
          <ac:chgData name="董子嘉" userId="5367368d-958c-4806-a6bd-b1908f25ea3b" providerId="ADAL" clId="{05707BD0-F371-4E18-B84D-2F9BA10337C2}" dt="2021-04-10T18:10:33.488" v="195" actId="14826"/>
          <ac:picMkLst>
            <pc:docMk/>
            <pc:sldMk cId="2781728546" sldId="294"/>
            <ac:picMk id="19" creationId="{61CC9188-8815-47CC-8BE9-65F7C056E568}"/>
          </ac:picMkLst>
        </pc:picChg>
        <pc:picChg chg="mod">
          <ac:chgData name="董子嘉" userId="5367368d-958c-4806-a6bd-b1908f25ea3b" providerId="ADAL" clId="{05707BD0-F371-4E18-B84D-2F9BA10337C2}" dt="2021-04-10T18:17:07.776" v="277" actId="14826"/>
          <ac:picMkLst>
            <pc:docMk/>
            <pc:sldMk cId="2781728546" sldId="294"/>
            <ac:picMk id="21" creationId="{D0B6867A-0F6F-407F-BEA3-699AE383DB0A}"/>
          </ac:picMkLst>
        </pc:picChg>
        <pc:picChg chg="mod">
          <ac:chgData name="董子嘉" userId="5367368d-958c-4806-a6bd-b1908f25ea3b" providerId="ADAL" clId="{05707BD0-F371-4E18-B84D-2F9BA10337C2}" dt="2021-04-10T18:15:57.619" v="264" actId="14826"/>
          <ac:picMkLst>
            <pc:docMk/>
            <pc:sldMk cId="2781728546" sldId="294"/>
            <ac:picMk id="24" creationId="{129F54BA-C393-4733-BB4A-7BD81A0D40C8}"/>
          </ac:picMkLst>
        </pc:picChg>
      </pc:sldChg>
      <pc:sldChg chg="modSp add del">
        <pc:chgData name="董子嘉" userId="5367368d-958c-4806-a6bd-b1908f25ea3b" providerId="ADAL" clId="{05707BD0-F371-4E18-B84D-2F9BA10337C2}" dt="2021-04-10T18:04:08.642" v="108" actId="2696"/>
        <pc:sldMkLst>
          <pc:docMk/>
          <pc:sldMk cId="3366728434" sldId="294"/>
        </pc:sldMkLst>
        <pc:picChg chg="mod">
          <ac:chgData name="董子嘉" userId="5367368d-958c-4806-a6bd-b1908f25ea3b" providerId="ADAL" clId="{05707BD0-F371-4E18-B84D-2F9BA10337C2}" dt="2021-04-10T18:03:50.796" v="105" actId="14826"/>
          <ac:picMkLst>
            <pc:docMk/>
            <pc:sldMk cId="3366728434" sldId="294"/>
            <ac:picMk id="17" creationId="{2245A4F1-99CE-4978-BE94-A44C62320CA7}"/>
          </ac:picMkLst>
        </pc:picChg>
      </pc:sldChg>
      <pc:sldChg chg="add del">
        <pc:chgData name="董子嘉" userId="5367368d-958c-4806-a6bd-b1908f25ea3b" providerId="ADAL" clId="{05707BD0-F371-4E18-B84D-2F9BA10337C2}" dt="2021-04-10T18:04:08.652" v="109" actId="2696"/>
        <pc:sldMkLst>
          <pc:docMk/>
          <pc:sldMk cId="1218940209" sldId="295"/>
        </pc:sldMkLst>
      </pc:sldChg>
      <pc:sldChg chg="addSp delSp modSp add modAnim">
        <pc:chgData name="董子嘉" userId="5367368d-958c-4806-a6bd-b1908f25ea3b" providerId="ADAL" clId="{05707BD0-F371-4E18-B84D-2F9BA10337C2}" dt="2021-04-10T18:21:37.765" v="315"/>
        <pc:sldMkLst>
          <pc:docMk/>
          <pc:sldMk cId="4075160398" sldId="295"/>
        </pc:sldMkLst>
        <pc:spChg chg="mod">
          <ac:chgData name="董子嘉" userId="5367368d-958c-4806-a6bd-b1908f25ea3b" providerId="ADAL" clId="{05707BD0-F371-4E18-B84D-2F9BA10337C2}" dt="2021-04-10T18:19:06.255" v="298" actId="20577"/>
          <ac:spMkLst>
            <pc:docMk/>
            <pc:sldMk cId="4075160398" sldId="295"/>
            <ac:spMk id="7" creationId="{7CC744C4-CEDC-4BCB-9F15-0DDA3234D45A}"/>
          </ac:spMkLst>
        </pc:spChg>
        <pc:spChg chg="mod">
          <ac:chgData name="董子嘉" userId="5367368d-958c-4806-a6bd-b1908f25ea3b" providerId="ADAL" clId="{05707BD0-F371-4E18-B84D-2F9BA10337C2}" dt="2021-04-10T18:12:32.941" v="223"/>
          <ac:spMkLst>
            <pc:docMk/>
            <pc:sldMk cId="4075160398" sldId="295"/>
            <ac:spMk id="9" creationId="{8E57AFEF-DEFF-4860-9D0C-6044642FE1E5}"/>
          </ac:spMkLst>
        </pc:spChg>
        <pc:spChg chg="add del">
          <ac:chgData name="董子嘉" userId="5367368d-958c-4806-a6bd-b1908f25ea3b" providerId="ADAL" clId="{05707BD0-F371-4E18-B84D-2F9BA10337C2}" dt="2021-04-10T18:21:22.196" v="307"/>
          <ac:spMkLst>
            <pc:docMk/>
            <pc:sldMk cId="4075160398" sldId="295"/>
            <ac:spMk id="11" creationId="{50372572-F868-4813-8FE4-5AF8124923C6}"/>
          </ac:spMkLst>
        </pc:spChg>
        <pc:spChg chg="add del">
          <ac:chgData name="董子嘉" userId="5367368d-958c-4806-a6bd-b1908f25ea3b" providerId="ADAL" clId="{05707BD0-F371-4E18-B84D-2F9BA10337C2}" dt="2021-04-10T18:21:22.196" v="307"/>
          <ac:spMkLst>
            <pc:docMk/>
            <pc:sldMk cId="4075160398" sldId="295"/>
            <ac:spMk id="12" creationId="{19868641-4871-463C-ADD0-B91F258A2D05}"/>
          </ac:spMkLst>
        </pc:spChg>
        <pc:spChg chg="add del">
          <ac:chgData name="董子嘉" userId="5367368d-958c-4806-a6bd-b1908f25ea3b" providerId="ADAL" clId="{05707BD0-F371-4E18-B84D-2F9BA10337C2}" dt="2021-04-10T18:21:22.196" v="307"/>
          <ac:spMkLst>
            <pc:docMk/>
            <pc:sldMk cId="4075160398" sldId="295"/>
            <ac:spMk id="13" creationId="{EE15885F-A360-4769-8553-1D73DF79DABB}"/>
          </ac:spMkLst>
        </pc:spChg>
        <pc:spChg chg="add">
          <ac:chgData name="董子嘉" userId="5367368d-958c-4806-a6bd-b1908f25ea3b" providerId="ADAL" clId="{05707BD0-F371-4E18-B84D-2F9BA10337C2}" dt="2021-04-10T18:21:37.201" v="314"/>
          <ac:spMkLst>
            <pc:docMk/>
            <pc:sldMk cId="4075160398" sldId="295"/>
            <ac:spMk id="14" creationId="{4B78681D-272D-44B8-9ADB-CF2A21C7E9B7}"/>
          </ac:spMkLst>
        </pc:spChg>
        <pc:spChg chg="add">
          <ac:chgData name="董子嘉" userId="5367368d-958c-4806-a6bd-b1908f25ea3b" providerId="ADAL" clId="{05707BD0-F371-4E18-B84D-2F9BA10337C2}" dt="2021-04-10T18:21:37.201" v="314"/>
          <ac:spMkLst>
            <pc:docMk/>
            <pc:sldMk cId="4075160398" sldId="295"/>
            <ac:spMk id="15" creationId="{4B0E40C3-E126-4696-B032-A3B16E9EC059}"/>
          </ac:spMkLst>
        </pc:spChg>
        <pc:spChg chg="add">
          <ac:chgData name="董子嘉" userId="5367368d-958c-4806-a6bd-b1908f25ea3b" providerId="ADAL" clId="{05707BD0-F371-4E18-B84D-2F9BA10337C2}" dt="2021-04-10T18:21:37.201" v="314"/>
          <ac:spMkLst>
            <pc:docMk/>
            <pc:sldMk cId="4075160398" sldId="295"/>
            <ac:spMk id="16" creationId="{ED539B21-762F-444F-9BDB-5F6B948752FC}"/>
          </ac:spMkLst>
        </pc:spChg>
        <pc:spChg chg="mod">
          <ac:chgData name="董子嘉" userId="5367368d-958c-4806-a6bd-b1908f25ea3b" providerId="ADAL" clId="{05707BD0-F371-4E18-B84D-2F9BA10337C2}" dt="2021-04-10T18:12:29.047" v="220" actId="1036"/>
          <ac:spMkLst>
            <pc:docMk/>
            <pc:sldMk cId="4075160398" sldId="295"/>
            <ac:spMk id="22" creationId="{C6575171-2D5C-4E3E-89E1-18B5F123CD0A}"/>
          </ac:spMkLst>
        </pc:spChg>
        <pc:picChg chg="mod">
          <ac:chgData name="董子嘉" userId="5367368d-958c-4806-a6bd-b1908f25ea3b" providerId="ADAL" clId="{05707BD0-F371-4E18-B84D-2F9BA10337C2}" dt="2021-04-10T18:08:38.655" v="184" actId="14826"/>
          <ac:picMkLst>
            <pc:docMk/>
            <pc:sldMk cId="4075160398" sldId="295"/>
            <ac:picMk id="17" creationId="{2245A4F1-99CE-4978-BE94-A44C62320CA7}"/>
          </ac:picMkLst>
        </pc:picChg>
        <pc:picChg chg="mod">
          <ac:chgData name="董子嘉" userId="5367368d-958c-4806-a6bd-b1908f25ea3b" providerId="ADAL" clId="{05707BD0-F371-4E18-B84D-2F9BA10337C2}" dt="2021-04-10T18:17:13.401" v="278" actId="14826"/>
          <ac:picMkLst>
            <pc:docMk/>
            <pc:sldMk cId="4075160398" sldId="295"/>
            <ac:picMk id="19" creationId="{61CC9188-8815-47CC-8BE9-65F7C056E568}"/>
          </ac:picMkLst>
        </pc:picChg>
        <pc:picChg chg="mod">
          <ac:chgData name="董子嘉" userId="5367368d-958c-4806-a6bd-b1908f25ea3b" providerId="ADAL" clId="{05707BD0-F371-4E18-B84D-2F9BA10337C2}" dt="2021-04-10T18:15:28.694" v="257" actId="14826"/>
          <ac:picMkLst>
            <pc:docMk/>
            <pc:sldMk cId="4075160398" sldId="295"/>
            <ac:picMk id="21" creationId="{D0B6867A-0F6F-407F-BEA3-699AE383DB0A}"/>
          </ac:picMkLst>
        </pc:picChg>
        <pc:picChg chg="mod">
          <ac:chgData name="董子嘉" userId="5367368d-958c-4806-a6bd-b1908f25ea3b" providerId="ADAL" clId="{05707BD0-F371-4E18-B84D-2F9BA10337C2}" dt="2021-04-10T18:10:54.023" v="197" actId="14826"/>
          <ac:picMkLst>
            <pc:docMk/>
            <pc:sldMk cId="4075160398" sldId="295"/>
            <ac:picMk id="24" creationId="{129F54BA-C393-4733-BB4A-7BD81A0D40C8}"/>
          </ac:picMkLst>
        </pc:picChg>
      </pc:sldChg>
      <pc:sldChg chg="add del">
        <pc:chgData name="董子嘉" userId="5367368d-958c-4806-a6bd-b1908f25ea3b" providerId="ADAL" clId="{05707BD0-F371-4E18-B84D-2F9BA10337C2}" dt="2021-04-10T18:04:08.671" v="110" actId="2696"/>
        <pc:sldMkLst>
          <pc:docMk/>
          <pc:sldMk cId="358302342" sldId="296"/>
        </pc:sldMkLst>
      </pc:sldChg>
      <pc:sldChg chg="addSp modSp add modAnim">
        <pc:chgData name="董子嘉" userId="5367368d-958c-4806-a6bd-b1908f25ea3b" providerId="ADAL" clId="{05707BD0-F371-4E18-B84D-2F9BA10337C2}" dt="2021-04-10T18:21:40.040" v="317"/>
        <pc:sldMkLst>
          <pc:docMk/>
          <pc:sldMk cId="548541387" sldId="296"/>
        </pc:sldMkLst>
        <pc:spChg chg="mod">
          <ac:chgData name="董子嘉" userId="5367368d-958c-4806-a6bd-b1908f25ea3b" providerId="ADAL" clId="{05707BD0-F371-4E18-B84D-2F9BA10337C2}" dt="2021-04-10T18:15:13.522" v="256"/>
          <ac:spMkLst>
            <pc:docMk/>
            <pc:sldMk cId="548541387" sldId="296"/>
            <ac:spMk id="7" creationId="{7CC744C4-CEDC-4BCB-9F15-0DDA3234D45A}"/>
          </ac:spMkLst>
        </pc:spChg>
        <pc:spChg chg="mod">
          <ac:chgData name="董子嘉" userId="5367368d-958c-4806-a6bd-b1908f25ea3b" providerId="ADAL" clId="{05707BD0-F371-4E18-B84D-2F9BA10337C2}" dt="2021-04-10T18:12:36.952" v="224"/>
          <ac:spMkLst>
            <pc:docMk/>
            <pc:sldMk cId="548541387" sldId="296"/>
            <ac:spMk id="8" creationId="{39C1817B-64AF-4495-8B24-CE60CC80C9AC}"/>
          </ac:spMkLst>
        </pc:spChg>
        <pc:spChg chg="add">
          <ac:chgData name="董子嘉" userId="5367368d-958c-4806-a6bd-b1908f25ea3b" providerId="ADAL" clId="{05707BD0-F371-4E18-B84D-2F9BA10337C2}" dt="2021-04-10T18:21:39.500" v="316"/>
          <ac:spMkLst>
            <pc:docMk/>
            <pc:sldMk cId="548541387" sldId="296"/>
            <ac:spMk id="11" creationId="{828B80F9-A18C-488D-A8BB-5871AA7A16CB}"/>
          </ac:spMkLst>
        </pc:spChg>
        <pc:spChg chg="add">
          <ac:chgData name="董子嘉" userId="5367368d-958c-4806-a6bd-b1908f25ea3b" providerId="ADAL" clId="{05707BD0-F371-4E18-B84D-2F9BA10337C2}" dt="2021-04-10T18:21:39.500" v="316"/>
          <ac:spMkLst>
            <pc:docMk/>
            <pc:sldMk cId="548541387" sldId="296"/>
            <ac:spMk id="12" creationId="{C2E31A20-047D-4876-AF16-FB109CE1D3BE}"/>
          </ac:spMkLst>
        </pc:spChg>
        <pc:spChg chg="add">
          <ac:chgData name="董子嘉" userId="5367368d-958c-4806-a6bd-b1908f25ea3b" providerId="ADAL" clId="{05707BD0-F371-4E18-B84D-2F9BA10337C2}" dt="2021-04-10T18:21:39.500" v="316"/>
          <ac:spMkLst>
            <pc:docMk/>
            <pc:sldMk cId="548541387" sldId="296"/>
            <ac:spMk id="13" creationId="{98B66DE1-F141-4201-8ED0-2E2CF3F0D517}"/>
          </ac:spMkLst>
        </pc:spChg>
        <pc:spChg chg="mod">
          <ac:chgData name="董子嘉" userId="5367368d-958c-4806-a6bd-b1908f25ea3b" providerId="ADAL" clId="{05707BD0-F371-4E18-B84D-2F9BA10337C2}" dt="2021-04-10T18:12:39.868" v="227" actId="1036"/>
          <ac:spMkLst>
            <pc:docMk/>
            <pc:sldMk cId="548541387" sldId="296"/>
            <ac:spMk id="22" creationId="{C6575171-2D5C-4E3E-89E1-18B5F123CD0A}"/>
          </ac:spMkLst>
        </pc:spChg>
        <pc:picChg chg="mod">
          <ac:chgData name="董子嘉" userId="5367368d-958c-4806-a6bd-b1908f25ea3b" providerId="ADAL" clId="{05707BD0-F371-4E18-B84D-2F9BA10337C2}" dt="2021-04-10T18:08:44.805" v="185" actId="14826"/>
          <ac:picMkLst>
            <pc:docMk/>
            <pc:sldMk cId="548541387" sldId="296"/>
            <ac:picMk id="17" creationId="{2245A4F1-99CE-4978-BE94-A44C62320CA7}"/>
          </ac:picMkLst>
        </pc:picChg>
        <pc:picChg chg="mod">
          <ac:chgData name="董子嘉" userId="5367368d-958c-4806-a6bd-b1908f25ea3b" providerId="ADAL" clId="{05707BD0-F371-4E18-B84D-2F9BA10337C2}" dt="2021-04-10T18:15:08.779" v="255" actId="14826"/>
          <ac:picMkLst>
            <pc:docMk/>
            <pc:sldMk cId="548541387" sldId="296"/>
            <ac:picMk id="19" creationId="{61CC9188-8815-47CC-8BE9-65F7C056E568}"/>
          </ac:picMkLst>
        </pc:picChg>
        <pc:picChg chg="mod">
          <ac:chgData name="董子嘉" userId="5367368d-958c-4806-a6bd-b1908f25ea3b" providerId="ADAL" clId="{05707BD0-F371-4E18-B84D-2F9BA10337C2}" dt="2021-04-10T18:11:00.730" v="198" actId="14826"/>
          <ac:picMkLst>
            <pc:docMk/>
            <pc:sldMk cId="548541387" sldId="296"/>
            <ac:picMk id="21" creationId="{D0B6867A-0F6F-407F-BEA3-699AE383DB0A}"/>
          </ac:picMkLst>
        </pc:picChg>
        <pc:picChg chg="mod">
          <ac:chgData name="董子嘉" userId="5367368d-958c-4806-a6bd-b1908f25ea3b" providerId="ADAL" clId="{05707BD0-F371-4E18-B84D-2F9BA10337C2}" dt="2021-04-10T18:17:19.492" v="279" actId="14826"/>
          <ac:picMkLst>
            <pc:docMk/>
            <pc:sldMk cId="548541387" sldId="296"/>
            <ac:picMk id="24" creationId="{129F54BA-C393-4733-BB4A-7BD81A0D40C8}"/>
          </ac:picMkLst>
        </pc:picChg>
      </pc:sldChg>
      <pc:sldChg chg="add del">
        <pc:chgData name="董子嘉" userId="5367368d-958c-4806-a6bd-b1908f25ea3b" providerId="ADAL" clId="{05707BD0-F371-4E18-B84D-2F9BA10337C2}" dt="2021-04-10T18:04:08.683" v="111" actId="2696"/>
        <pc:sldMkLst>
          <pc:docMk/>
          <pc:sldMk cId="2925858382" sldId="297"/>
        </pc:sldMkLst>
      </pc:sldChg>
      <pc:sldChg chg="addSp modSp add modAnim">
        <pc:chgData name="董子嘉" userId="5367368d-958c-4806-a6bd-b1908f25ea3b" providerId="ADAL" clId="{05707BD0-F371-4E18-B84D-2F9BA10337C2}" dt="2021-04-10T18:21:42.176" v="319"/>
        <pc:sldMkLst>
          <pc:docMk/>
          <pc:sldMk cId="4173907590" sldId="297"/>
        </pc:sldMkLst>
        <pc:spChg chg="mod">
          <ac:chgData name="董子嘉" userId="5367368d-958c-4806-a6bd-b1908f25ea3b" providerId="ADAL" clId="{05707BD0-F371-4E18-B84D-2F9BA10337C2}" dt="2021-04-10T18:12:43.515" v="228" actId="1036"/>
          <ac:spMkLst>
            <pc:docMk/>
            <pc:sldMk cId="4173907590" sldId="297"/>
            <ac:spMk id="7" creationId="{7CC744C4-CEDC-4BCB-9F15-0DDA3234D45A}"/>
          </ac:spMkLst>
        </pc:spChg>
        <pc:spChg chg="mod">
          <ac:chgData name="董子嘉" userId="5367368d-958c-4806-a6bd-b1908f25ea3b" providerId="ADAL" clId="{05707BD0-F371-4E18-B84D-2F9BA10337C2}" dt="2021-04-10T18:14:54.543" v="253" actId="20577"/>
          <ac:spMkLst>
            <pc:docMk/>
            <pc:sldMk cId="4173907590" sldId="297"/>
            <ac:spMk id="8" creationId="{39C1817B-64AF-4495-8B24-CE60CC80C9AC}"/>
          </ac:spMkLst>
        </pc:spChg>
        <pc:spChg chg="mod">
          <ac:chgData name="董子嘉" userId="5367368d-958c-4806-a6bd-b1908f25ea3b" providerId="ADAL" clId="{05707BD0-F371-4E18-B84D-2F9BA10337C2}" dt="2021-04-10T18:14:50.228" v="248"/>
          <ac:spMkLst>
            <pc:docMk/>
            <pc:sldMk cId="4173907590" sldId="297"/>
            <ac:spMk id="9" creationId="{8E57AFEF-DEFF-4860-9D0C-6044642FE1E5}"/>
          </ac:spMkLst>
        </pc:spChg>
        <pc:spChg chg="add">
          <ac:chgData name="董子嘉" userId="5367368d-958c-4806-a6bd-b1908f25ea3b" providerId="ADAL" clId="{05707BD0-F371-4E18-B84D-2F9BA10337C2}" dt="2021-04-10T18:21:41.591" v="318"/>
          <ac:spMkLst>
            <pc:docMk/>
            <pc:sldMk cId="4173907590" sldId="297"/>
            <ac:spMk id="11" creationId="{5FB2F2DF-B248-407B-9410-7F8C5AC8594A}"/>
          </ac:spMkLst>
        </pc:spChg>
        <pc:spChg chg="add">
          <ac:chgData name="董子嘉" userId="5367368d-958c-4806-a6bd-b1908f25ea3b" providerId="ADAL" clId="{05707BD0-F371-4E18-B84D-2F9BA10337C2}" dt="2021-04-10T18:21:41.591" v="318"/>
          <ac:spMkLst>
            <pc:docMk/>
            <pc:sldMk cId="4173907590" sldId="297"/>
            <ac:spMk id="12" creationId="{56DA0348-9712-43E2-B6F0-5BD6FB0BE876}"/>
          </ac:spMkLst>
        </pc:spChg>
        <pc:spChg chg="add">
          <ac:chgData name="董子嘉" userId="5367368d-958c-4806-a6bd-b1908f25ea3b" providerId="ADAL" clId="{05707BD0-F371-4E18-B84D-2F9BA10337C2}" dt="2021-04-10T18:21:41.591" v="318"/>
          <ac:spMkLst>
            <pc:docMk/>
            <pc:sldMk cId="4173907590" sldId="297"/>
            <ac:spMk id="13" creationId="{95AA48F7-151D-4FEA-9CFE-CE5F17C3BAB2}"/>
          </ac:spMkLst>
        </pc:spChg>
        <pc:spChg chg="mod">
          <ac:chgData name="董子嘉" userId="5367368d-958c-4806-a6bd-b1908f25ea3b" providerId="ADAL" clId="{05707BD0-F371-4E18-B84D-2F9BA10337C2}" dt="2021-04-10T18:12:43.515" v="228" actId="1036"/>
          <ac:spMkLst>
            <pc:docMk/>
            <pc:sldMk cId="4173907590" sldId="297"/>
            <ac:spMk id="22" creationId="{C6575171-2D5C-4E3E-89E1-18B5F123CD0A}"/>
          </ac:spMkLst>
        </pc:spChg>
        <pc:picChg chg="mod">
          <ac:chgData name="董子嘉" userId="5367368d-958c-4806-a6bd-b1908f25ea3b" providerId="ADAL" clId="{05707BD0-F371-4E18-B84D-2F9BA10337C2}" dt="2021-04-10T18:08:49.934" v="186" actId="14826"/>
          <ac:picMkLst>
            <pc:docMk/>
            <pc:sldMk cId="4173907590" sldId="297"/>
            <ac:picMk id="17" creationId="{2245A4F1-99CE-4978-BE94-A44C62320CA7}"/>
          </ac:picMkLst>
        </pc:picChg>
        <pc:picChg chg="mod">
          <ac:chgData name="董子嘉" userId="5367368d-958c-4806-a6bd-b1908f25ea3b" providerId="ADAL" clId="{05707BD0-F371-4E18-B84D-2F9BA10337C2}" dt="2021-04-10T18:11:09.969" v="199" actId="14826"/>
          <ac:picMkLst>
            <pc:docMk/>
            <pc:sldMk cId="4173907590" sldId="297"/>
            <ac:picMk id="19" creationId="{61CC9188-8815-47CC-8BE9-65F7C056E568}"/>
          </ac:picMkLst>
        </pc:picChg>
        <pc:picChg chg="mod">
          <ac:chgData name="董子嘉" userId="5367368d-958c-4806-a6bd-b1908f25ea3b" providerId="ADAL" clId="{05707BD0-F371-4E18-B84D-2F9BA10337C2}" dt="2021-04-10T18:17:24.450" v="280" actId="14826"/>
          <ac:picMkLst>
            <pc:docMk/>
            <pc:sldMk cId="4173907590" sldId="297"/>
            <ac:picMk id="21" creationId="{D0B6867A-0F6F-407F-BEA3-699AE383DB0A}"/>
          </ac:picMkLst>
        </pc:picChg>
        <pc:picChg chg="mod">
          <ac:chgData name="董子嘉" userId="5367368d-958c-4806-a6bd-b1908f25ea3b" providerId="ADAL" clId="{05707BD0-F371-4E18-B84D-2F9BA10337C2}" dt="2021-04-10T18:14:59.502" v="254" actId="14826"/>
          <ac:picMkLst>
            <pc:docMk/>
            <pc:sldMk cId="4173907590" sldId="297"/>
            <ac:picMk id="24" creationId="{129F54BA-C393-4733-BB4A-7BD81A0D40C8}"/>
          </ac:picMkLst>
        </pc:picChg>
      </pc:sldChg>
      <pc:sldChg chg="addSp modSp add modAnim">
        <pc:chgData name="董子嘉" userId="5367368d-958c-4806-a6bd-b1908f25ea3b" providerId="ADAL" clId="{05707BD0-F371-4E18-B84D-2F9BA10337C2}" dt="2021-04-10T18:21:44.235" v="321"/>
        <pc:sldMkLst>
          <pc:docMk/>
          <pc:sldMk cId="1178786997" sldId="298"/>
        </pc:sldMkLst>
        <pc:spChg chg="mod">
          <ac:chgData name="董子嘉" userId="5367368d-958c-4806-a6bd-b1908f25ea3b" providerId="ADAL" clId="{05707BD0-F371-4E18-B84D-2F9BA10337C2}" dt="2021-04-10T18:13:18.363" v="236" actId="1036"/>
          <ac:spMkLst>
            <pc:docMk/>
            <pc:sldMk cId="1178786997" sldId="298"/>
            <ac:spMk id="7" creationId="{7CC744C4-CEDC-4BCB-9F15-0DDA3234D45A}"/>
          </ac:spMkLst>
        </pc:spChg>
        <pc:spChg chg="add">
          <ac:chgData name="董子嘉" userId="5367368d-958c-4806-a6bd-b1908f25ea3b" providerId="ADAL" clId="{05707BD0-F371-4E18-B84D-2F9BA10337C2}" dt="2021-04-10T18:21:43.640" v="320"/>
          <ac:spMkLst>
            <pc:docMk/>
            <pc:sldMk cId="1178786997" sldId="298"/>
            <ac:spMk id="11" creationId="{BCBE3C92-E898-44D0-9760-6EE998EA519D}"/>
          </ac:spMkLst>
        </pc:spChg>
        <pc:spChg chg="add">
          <ac:chgData name="董子嘉" userId="5367368d-958c-4806-a6bd-b1908f25ea3b" providerId="ADAL" clId="{05707BD0-F371-4E18-B84D-2F9BA10337C2}" dt="2021-04-10T18:21:43.640" v="320"/>
          <ac:spMkLst>
            <pc:docMk/>
            <pc:sldMk cId="1178786997" sldId="298"/>
            <ac:spMk id="12" creationId="{1DBE6A68-7C80-47DB-A46F-8D3D2A2BC04D}"/>
          </ac:spMkLst>
        </pc:spChg>
        <pc:spChg chg="add">
          <ac:chgData name="董子嘉" userId="5367368d-958c-4806-a6bd-b1908f25ea3b" providerId="ADAL" clId="{05707BD0-F371-4E18-B84D-2F9BA10337C2}" dt="2021-04-10T18:21:43.640" v="320"/>
          <ac:spMkLst>
            <pc:docMk/>
            <pc:sldMk cId="1178786997" sldId="298"/>
            <ac:spMk id="13" creationId="{2A2CAEB0-CC4D-4CCB-AFBB-113A5898DA91}"/>
          </ac:spMkLst>
        </pc:spChg>
        <pc:spChg chg="mod">
          <ac:chgData name="董子嘉" userId="5367368d-958c-4806-a6bd-b1908f25ea3b" providerId="ADAL" clId="{05707BD0-F371-4E18-B84D-2F9BA10337C2}" dt="2021-04-10T18:13:18.363" v="236" actId="1036"/>
          <ac:spMkLst>
            <pc:docMk/>
            <pc:sldMk cId="1178786997" sldId="298"/>
            <ac:spMk id="22" creationId="{C6575171-2D5C-4E3E-89E1-18B5F123CD0A}"/>
          </ac:spMkLst>
        </pc:spChg>
        <pc:picChg chg="mod">
          <ac:chgData name="董子嘉" userId="5367368d-958c-4806-a6bd-b1908f25ea3b" providerId="ADAL" clId="{05707BD0-F371-4E18-B84D-2F9BA10337C2}" dt="2021-04-10T18:08:56.852" v="187" actId="14826"/>
          <ac:picMkLst>
            <pc:docMk/>
            <pc:sldMk cId="1178786997" sldId="298"/>
            <ac:picMk id="17" creationId="{2245A4F1-99CE-4978-BE94-A44C62320CA7}"/>
          </ac:picMkLst>
        </pc:picChg>
        <pc:picChg chg="mod">
          <ac:chgData name="董子嘉" userId="5367368d-958c-4806-a6bd-b1908f25ea3b" providerId="ADAL" clId="{05707BD0-F371-4E18-B84D-2F9BA10337C2}" dt="2021-04-10T18:11:18.367" v="200" actId="14826"/>
          <ac:picMkLst>
            <pc:docMk/>
            <pc:sldMk cId="1178786997" sldId="298"/>
            <ac:picMk id="19" creationId="{61CC9188-8815-47CC-8BE9-65F7C056E568}"/>
          </ac:picMkLst>
        </pc:picChg>
        <pc:picChg chg="mod">
          <ac:chgData name="董子嘉" userId="5367368d-958c-4806-a6bd-b1908f25ea3b" providerId="ADAL" clId="{05707BD0-F371-4E18-B84D-2F9BA10337C2}" dt="2021-04-10T18:14:42.964" v="247" actId="14826"/>
          <ac:picMkLst>
            <pc:docMk/>
            <pc:sldMk cId="1178786997" sldId="298"/>
            <ac:picMk id="21" creationId="{D0B6867A-0F6F-407F-BEA3-699AE383DB0A}"/>
          </ac:picMkLst>
        </pc:picChg>
        <pc:picChg chg="mod">
          <ac:chgData name="董子嘉" userId="5367368d-958c-4806-a6bd-b1908f25ea3b" providerId="ADAL" clId="{05707BD0-F371-4E18-B84D-2F9BA10337C2}" dt="2021-04-10T18:17:34.598" v="281" actId="14826"/>
          <ac:picMkLst>
            <pc:docMk/>
            <pc:sldMk cId="1178786997" sldId="298"/>
            <ac:picMk id="24" creationId="{129F54BA-C393-4733-BB4A-7BD81A0D40C8}"/>
          </ac:picMkLst>
        </pc:picChg>
      </pc:sldChg>
      <pc:sldChg chg="add del">
        <pc:chgData name="董子嘉" userId="5367368d-958c-4806-a6bd-b1908f25ea3b" providerId="ADAL" clId="{05707BD0-F371-4E18-B84D-2F9BA10337C2}" dt="2021-04-10T18:04:08.693" v="112" actId="2696"/>
        <pc:sldMkLst>
          <pc:docMk/>
          <pc:sldMk cId="1199564887" sldId="298"/>
        </pc:sldMkLst>
      </pc:sldChg>
      <pc:sldChg chg="addSp modSp add modAnim">
        <pc:chgData name="董子嘉" userId="5367368d-958c-4806-a6bd-b1908f25ea3b" providerId="ADAL" clId="{05707BD0-F371-4E18-B84D-2F9BA10337C2}" dt="2021-04-10T18:21:48.624" v="323"/>
        <pc:sldMkLst>
          <pc:docMk/>
          <pc:sldMk cId="1037154309" sldId="299"/>
        </pc:sldMkLst>
        <pc:spChg chg="mod">
          <ac:chgData name="董子嘉" userId="5367368d-958c-4806-a6bd-b1908f25ea3b" providerId="ADAL" clId="{05707BD0-F371-4E18-B84D-2F9BA10337C2}" dt="2021-04-10T18:17:51.793" v="285" actId="20577"/>
          <ac:spMkLst>
            <pc:docMk/>
            <pc:sldMk cId="1037154309" sldId="299"/>
            <ac:spMk id="7" creationId="{7CC744C4-CEDC-4BCB-9F15-0DDA3234D45A}"/>
          </ac:spMkLst>
        </pc:spChg>
        <pc:spChg chg="mod">
          <ac:chgData name="董子嘉" userId="5367368d-958c-4806-a6bd-b1908f25ea3b" providerId="ADAL" clId="{05707BD0-F371-4E18-B84D-2F9BA10337C2}" dt="2021-04-10T18:12:59.786" v="231"/>
          <ac:spMkLst>
            <pc:docMk/>
            <pc:sldMk cId="1037154309" sldId="299"/>
            <ac:spMk id="9" creationId="{8E57AFEF-DEFF-4860-9D0C-6044642FE1E5}"/>
          </ac:spMkLst>
        </pc:spChg>
        <pc:spChg chg="add">
          <ac:chgData name="董子嘉" userId="5367368d-958c-4806-a6bd-b1908f25ea3b" providerId="ADAL" clId="{05707BD0-F371-4E18-B84D-2F9BA10337C2}" dt="2021-04-10T18:21:46.726" v="322"/>
          <ac:spMkLst>
            <pc:docMk/>
            <pc:sldMk cId="1037154309" sldId="299"/>
            <ac:spMk id="11" creationId="{7B07511D-A183-4A76-A495-CD967DBCEA16}"/>
          </ac:spMkLst>
        </pc:spChg>
        <pc:spChg chg="add">
          <ac:chgData name="董子嘉" userId="5367368d-958c-4806-a6bd-b1908f25ea3b" providerId="ADAL" clId="{05707BD0-F371-4E18-B84D-2F9BA10337C2}" dt="2021-04-10T18:21:46.726" v="322"/>
          <ac:spMkLst>
            <pc:docMk/>
            <pc:sldMk cId="1037154309" sldId="299"/>
            <ac:spMk id="12" creationId="{3E2A262D-0CAF-441B-81B0-BEACB88BFC1B}"/>
          </ac:spMkLst>
        </pc:spChg>
        <pc:spChg chg="add">
          <ac:chgData name="董子嘉" userId="5367368d-958c-4806-a6bd-b1908f25ea3b" providerId="ADAL" clId="{05707BD0-F371-4E18-B84D-2F9BA10337C2}" dt="2021-04-10T18:21:46.726" v="322"/>
          <ac:spMkLst>
            <pc:docMk/>
            <pc:sldMk cId="1037154309" sldId="299"/>
            <ac:spMk id="13" creationId="{048F1EC8-6BCA-45BE-BEA2-C2A30AF45B67}"/>
          </ac:spMkLst>
        </pc:spChg>
        <pc:spChg chg="mod">
          <ac:chgData name="董子嘉" userId="5367368d-958c-4806-a6bd-b1908f25ea3b" providerId="ADAL" clId="{05707BD0-F371-4E18-B84D-2F9BA10337C2}" dt="2021-04-10T18:13:12.719" v="235" actId="1036"/>
          <ac:spMkLst>
            <pc:docMk/>
            <pc:sldMk cId="1037154309" sldId="299"/>
            <ac:spMk id="22" creationId="{C6575171-2D5C-4E3E-89E1-18B5F123CD0A}"/>
          </ac:spMkLst>
        </pc:spChg>
        <pc:picChg chg="mod">
          <ac:chgData name="董子嘉" userId="5367368d-958c-4806-a6bd-b1908f25ea3b" providerId="ADAL" clId="{05707BD0-F371-4E18-B84D-2F9BA10337C2}" dt="2021-04-10T18:09:06.526" v="189" actId="14826"/>
          <ac:picMkLst>
            <pc:docMk/>
            <pc:sldMk cId="1037154309" sldId="299"/>
            <ac:picMk id="17" creationId="{2245A4F1-99CE-4978-BE94-A44C62320CA7}"/>
          </ac:picMkLst>
        </pc:picChg>
        <pc:picChg chg="mod">
          <ac:chgData name="董子嘉" userId="5367368d-958c-4806-a6bd-b1908f25ea3b" providerId="ADAL" clId="{05707BD0-F371-4E18-B84D-2F9BA10337C2}" dt="2021-04-10T18:17:46.764" v="282" actId="14826"/>
          <ac:picMkLst>
            <pc:docMk/>
            <pc:sldMk cId="1037154309" sldId="299"/>
            <ac:picMk id="19" creationId="{61CC9188-8815-47CC-8BE9-65F7C056E568}"/>
          </ac:picMkLst>
        </pc:picChg>
        <pc:picChg chg="mod">
          <ac:chgData name="董子嘉" userId="5367368d-958c-4806-a6bd-b1908f25ea3b" providerId="ADAL" clId="{05707BD0-F371-4E18-B84D-2F9BA10337C2}" dt="2021-04-10T18:14:24.901" v="246" actId="14826"/>
          <ac:picMkLst>
            <pc:docMk/>
            <pc:sldMk cId="1037154309" sldId="299"/>
            <ac:picMk id="21" creationId="{D0B6867A-0F6F-407F-BEA3-699AE383DB0A}"/>
          </ac:picMkLst>
        </pc:picChg>
        <pc:picChg chg="mod">
          <ac:chgData name="董子嘉" userId="5367368d-958c-4806-a6bd-b1908f25ea3b" providerId="ADAL" clId="{05707BD0-F371-4E18-B84D-2F9BA10337C2}" dt="2021-04-10T18:11:25.727" v="201" actId="14826"/>
          <ac:picMkLst>
            <pc:docMk/>
            <pc:sldMk cId="1037154309" sldId="299"/>
            <ac:picMk id="24" creationId="{129F54BA-C393-4733-BB4A-7BD81A0D40C8}"/>
          </ac:picMkLst>
        </pc:picChg>
      </pc:sldChg>
      <pc:sldChg chg="add del">
        <pc:chgData name="董子嘉" userId="5367368d-958c-4806-a6bd-b1908f25ea3b" providerId="ADAL" clId="{05707BD0-F371-4E18-B84D-2F9BA10337C2}" dt="2021-04-10T18:04:08.703" v="113" actId="2696"/>
        <pc:sldMkLst>
          <pc:docMk/>
          <pc:sldMk cId="2622632045" sldId="299"/>
        </pc:sldMkLst>
      </pc:sldChg>
      <pc:sldChg chg="add del">
        <pc:chgData name="董子嘉" userId="5367368d-958c-4806-a6bd-b1908f25ea3b" providerId="ADAL" clId="{05707BD0-F371-4E18-B84D-2F9BA10337C2}" dt="2021-04-10T18:04:08.754" v="114" actId="2696"/>
        <pc:sldMkLst>
          <pc:docMk/>
          <pc:sldMk cId="325565566" sldId="300"/>
        </pc:sldMkLst>
      </pc:sldChg>
      <pc:sldChg chg="addSp delSp modSp add modAnim">
        <pc:chgData name="董子嘉" userId="5367368d-958c-4806-a6bd-b1908f25ea3b" providerId="ADAL" clId="{05707BD0-F371-4E18-B84D-2F9BA10337C2}" dt="2021-04-10T18:21:51.268" v="325"/>
        <pc:sldMkLst>
          <pc:docMk/>
          <pc:sldMk cId="2277320514" sldId="300"/>
        </pc:sldMkLst>
        <pc:spChg chg="add del mod">
          <ac:chgData name="董子嘉" userId="5367368d-958c-4806-a6bd-b1908f25ea3b" providerId="ADAL" clId="{05707BD0-F371-4E18-B84D-2F9BA10337C2}" dt="2021-04-10T18:14:14.095" v="245" actId="20577"/>
          <ac:spMkLst>
            <pc:docMk/>
            <pc:sldMk cId="2277320514" sldId="300"/>
            <ac:spMk id="7" creationId="{7CC744C4-CEDC-4BCB-9F15-0DDA3234D45A}"/>
          </ac:spMkLst>
        </pc:spChg>
        <pc:spChg chg="mod">
          <ac:chgData name="董子嘉" userId="5367368d-958c-4806-a6bd-b1908f25ea3b" providerId="ADAL" clId="{05707BD0-F371-4E18-B84D-2F9BA10337C2}" dt="2021-04-10T18:11:36.020" v="203"/>
          <ac:spMkLst>
            <pc:docMk/>
            <pc:sldMk cId="2277320514" sldId="300"/>
            <ac:spMk id="8" creationId="{39C1817B-64AF-4495-8B24-CE60CC80C9AC}"/>
          </ac:spMkLst>
        </pc:spChg>
        <pc:spChg chg="add">
          <ac:chgData name="董子嘉" userId="5367368d-958c-4806-a6bd-b1908f25ea3b" providerId="ADAL" clId="{05707BD0-F371-4E18-B84D-2F9BA10337C2}" dt="2021-04-10T18:21:50.065" v="324"/>
          <ac:spMkLst>
            <pc:docMk/>
            <pc:sldMk cId="2277320514" sldId="300"/>
            <ac:spMk id="11" creationId="{3EC0290A-ECB2-4A1F-AF73-37C6EE68AEFD}"/>
          </ac:spMkLst>
        </pc:spChg>
        <pc:spChg chg="add">
          <ac:chgData name="董子嘉" userId="5367368d-958c-4806-a6bd-b1908f25ea3b" providerId="ADAL" clId="{05707BD0-F371-4E18-B84D-2F9BA10337C2}" dt="2021-04-10T18:21:50.065" v="324"/>
          <ac:spMkLst>
            <pc:docMk/>
            <pc:sldMk cId="2277320514" sldId="300"/>
            <ac:spMk id="12" creationId="{63A255C6-F366-4684-BFDF-98D7B79B4FE3}"/>
          </ac:spMkLst>
        </pc:spChg>
        <pc:spChg chg="add">
          <ac:chgData name="董子嘉" userId="5367368d-958c-4806-a6bd-b1908f25ea3b" providerId="ADAL" clId="{05707BD0-F371-4E18-B84D-2F9BA10337C2}" dt="2021-04-10T18:21:50.065" v="324"/>
          <ac:spMkLst>
            <pc:docMk/>
            <pc:sldMk cId="2277320514" sldId="300"/>
            <ac:spMk id="13" creationId="{990D93B6-8105-4806-9057-1F5A4D22307C}"/>
          </ac:spMkLst>
        </pc:spChg>
        <pc:spChg chg="mod">
          <ac:chgData name="董子嘉" userId="5367368d-958c-4806-a6bd-b1908f25ea3b" providerId="ADAL" clId="{05707BD0-F371-4E18-B84D-2F9BA10337C2}" dt="2021-04-10T18:13:08.007" v="234" actId="1036"/>
          <ac:spMkLst>
            <pc:docMk/>
            <pc:sldMk cId="2277320514" sldId="300"/>
            <ac:spMk id="22" creationId="{C6575171-2D5C-4E3E-89E1-18B5F123CD0A}"/>
          </ac:spMkLst>
        </pc:spChg>
        <pc:picChg chg="mod">
          <ac:chgData name="董子嘉" userId="5367368d-958c-4806-a6bd-b1908f25ea3b" providerId="ADAL" clId="{05707BD0-F371-4E18-B84D-2F9BA10337C2}" dt="2021-04-10T18:09:11.369" v="190" actId="14826"/>
          <ac:picMkLst>
            <pc:docMk/>
            <pc:sldMk cId="2277320514" sldId="300"/>
            <ac:picMk id="17" creationId="{2245A4F1-99CE-4978-BE94-A44C62320CA7}"/>
          </ac:picMkLst>
        </pc:picChg>
        <pc:picChg chg="mod">
          <ac:chgData name="董子嘉" userId="5367368d-958c-4806-a6bd-b1908f25ea3b" providerId="ADAL" clId="{05707BD0-F371-4E18-B84D-2F9BA10337C2}" dt="2021-04-10T18:14:07.610" v="237" actId="14826"/>
          <ac:picMkLst>
            <pc:docMk/>
            <pc:sldMk cId="2277320514" sldId="300"/>
            <ac:picMk id="19" creationId="{61CC9188-8815-47CC-8BE9-65F7C056E568}"/>
          </ac:picMkLst>
        </pc:picChg>
        <pc:picChg chg="mod">
          <ac:chgData name="董子嘉" userId="5367368d-958c-4806-a6bd-b1908f25ea3b" providerId="ADAL" clId="{05707BD0-F371-4E18-B84D-2F9BA10337C2}" dt="2021-04-10T18:11:32.056" v="202" actId="14826"/>
          <ac:picMkLst>
            <pc:docMk/>
            <pc:sldMk cId="2277320514" sldId="300"/>
            <ac:picMk id="21" creationId="{D0B6867A-0F6F-407F-BEA3-699AE383DB0A}"/>
          </ac:picMkLst>
        </pc:picChg>
        <pc:picChg chg="mod">
          <ac:chgData name="董子嘉" userId="5367368d-958c-4806-a6bd-b1908f25ea3b" providerId="ADAL" clId="{05707BD0-F371-4E18-B84D-2F9BA10337C2}" dt="2021-04-10T18:17:58.493" v="286" actId="14826"/>
          <ac:picMkLst>
            <pc:docMk/>
            <pc:sldMk cId="2277320514" sldId="300"/>
            <ac:picMk id="24" creationId="{129F54BA-C393-4733-BB4A-7BD81A0D40C8}"/>
          </ac:picMkLst>
        </pc:picChg>
      </pc:sldChg>
      <pc:sldChg chg="addSp delSp modSp add">
        <pc:chgData name="董子嘉" userId="5367368d-958c-4806-a6bd-b1908f25ea3b" providerId="ADAL" clId="{05707BD0-F371-4E18-B84D-2F9BA10337C2}" dt="2021-04-10T18:44:51.520" v="361"/>
        <pc:sldMkLst>
          <pc:docMk/>
          <pc:sldMk cId="0" sldId="301"/>
        </pc:sldMkLst>
        <pc:spChg chg="del mod">
          <ac:chgData name="董子嘉" userId="5367368d-958c-4806-a6bd-b1908f25ea3b" providerId="ADAL" clId="{05707BD0-F371-4E18-B84D-2F9BA10337C2}" dt="2021-04-10T18:35:13.845" v="354" actId="478"/>
          <ac:spMkLst>
            <pc:docMk/>
            <pc:sldMk cId="0" sldId="301"/>
            <ac:spMk id="12" creationId="{00000000-0000-0000-0000-000000000000}"/>
          </ac:spMkLst>
        </pc:spChg>
        <pc:spChg chg="add mod">
          <ac:chgData name="董子嘉" userId="5367368d-958c-4806-a6bd-b1908f25ea3b" providerId="ADAL" clId="{05707BD0-F371-4E18-B84D-2F9BA10337C2}" dt="2021-04-10T18:44:51.520" v="361"/>
          <ac:spMkLst>
            <pc:docMk/>
            <pc:sldMk cId="0" sldId="301"/>
            <ac:spMk id="14" creationId="{6C7B7C8B-8FE2-43C9-A2CC-209C43319D58}"/>
          </ac:spMkLst>
        </pc:spChg>
      </pc:sldChg>
    </pc:docChg>
  </pc:docChgLst>
  <pc:docChgLst>
    <pc:chgData name="董子嘉" userId="5367368d-958c-4806-a6bd-b1908f25ea3b" providerId="ADAL" clId="{6CE0FADC-8B10-4126-BDFF-A75411017FF3}"/>
    <pc:docChg chg="undo redo custSel addSld delSld modSld sldOrd">
      <pc:chgData name="董子嘉" userId="5367368d-958c-4806-a6bd-b1908f25ea3b" providerId="ADAL" clId="{6CE0FADC-8B10-4126-BDFF-A75411017FF3}" dt="2021-04-11T17:51:09.923" v="1470" actId="20577"/>
      <pc:docMkLst>
        <pc:docMk/>
      </pc:docMkLst>
      <pc:sldChg chg="addSp delSp modSp">
        <pc:chgData name="董子嘉" userId="5367368d-958c-4806-a6bd-b1908f25ea3b" providerId="ADAL" clId="{6CE0FADC-8B10-4126-BDFF-A75411017FF3}" dt="2021-04-11T17:21:19.745" v="1294" actId="115"/>
        <pc:sldMkLst>
          <pc:docMk/>
          <pc:sldMk cId="1165478728" sldId="257"/>
        </pc:sldMkLst>
        <pc:spChg chg="mod">
          <ac:chgData name="董子嘉" userId="5367368d-958c-4806-a6bd-b1908f25ea3b" providerId="ADAL" clId="{6CE0FADC-8B10-4126-BDFF-A75411017FF3}" dt="2021-04-11T15:20:11.728" v="577" actId="12788"/>
          <ac:spMkLst>
            <pc:docMk/>
            <pc:sldMk cId="1165478728" sldId="257"/>
            <ac:spMk id="2" creationId="{00000000-0000-0000-0000-000000000000}"/>
          </ac:spMkLst>
        </pc:spChg>
        <pc:spChg chg="mod">
          <ac:chgData name="董子嘉" userId="5367368d-958c-4806-a6bd-b1908f25ea3b" providerId="ADAL" clId="{6CE0FADC-8B10-4126-BDFF-A75411017FF3}" dt="2021-04-11T17:21:19.745" v="1294" actId="115"/>
          <ac:spMkLst>
            <pc:docMk/>
            <pc:sldMk cId="1165478728" sldId="257"/>
            <ac:spMk id="3" creationId="{00000000-0000-0000-0000-000000000000}"/>
          </ac:spMkLst>
        </pc:spChg>
        <pc:spChg chg="add del mod">
          <ac:chgData name="董子嘉" userId="5367368d-958c-4806-a6bd-b1908f25ea3b" providerId="ADAL" clId="{6CE0FADC-8B10-4126-BDFF-A75411017FF3}" dt="2021-04-11T15:17:47.430" v="536" actId="478"/>
          <ac:spMkLst>
            <pc:docMk/>
            <pc:sldMk cId="1165478728" sldId="257"/>
            <ac:spMk id="4" creationId="{411D8BA8-BAAA-41A0-B6AA-034E4DD05898}"/>
          </ac:spMkLst>
        </pc:spChg>
        <pc:spChg chg="add mod">
          <ac:chgData name="董子嘉" userId="5367368d-958c-4806-a6bd-b1908f25ea3b" providerId="ADAL" clId="{6CE0FADC-8B10-4126-BDFF-A75411017FF3}" dt="2021-04-11T15:20:11.728" v="577" actId="12788"/>
          <ac:spMkLst>
            <pc:docMk/>
            <pc:sldMk cId="1165478728" sldId="257"/>
            <ac:spMk id="5" creationId="{FB51CE59-355C-4B75-B677-7951E573B5E2}"/>
          </ac:spMkLst>
        </pc:spChg>
      </pc:sldChg>
      <pc:sldChg chg="modSp">
        <pc:chgData name="董子嘉" userId="5367368d-958c-4806-a6bd-b1908f25ea3b" providerId="ADAL" clId="{6CE0FADC-8B10-4126-BDFF-A75411017FF3}" dt="2021-04-11T17:23:02.242" v="1295" actId="123"/>
        <pc:sldMkLst>
          <pc:docMk/>
          <pc:sldMk cId="2909292858" sldId="258"/>
        </pc:sldMkLst>
        <pc:spChg chg="mod">
          <ac:chgData name="董子嘉" userId="5367368d-958c-4806-a6bd-b1908f25ea3b" providerId="ADAL" clId="{6CE0FADC-8B10-4126-BDFF-A75411017FF3}" dt="2021-04-11T17:23:02.242" v="1295" actId="123"/>
          <ac:spMkLst>
            <pc:docMk/>
            <pc:sldMk cId="2909292858" sldId="258"/>
            <ac:spMk id="3" creationId="{079004E1-A8B9-4F04-B208-FC72DADA3686}"/>
          </ac:spMkLst>
        </pc:spChg>
        <pc:picChg chg="mod">
          <ac:chgData name="董子嘉" userId="5367368d-958c-4806-a6bd-b1908f25ea3b" providerId="ADAL" clId="{6CE0FADC-8B10-4126-BDFF-A75411017FF3}" dt="2021-04-09T16:15:27.562" v="131" actId="1076"/>
          <ac:picMkLst>
            <pc:docMk/>
            <pc:sldMk cId="2909292858" sldId="258"/>
            <ac:picMk id="4" creationId="{03E07407-1501-43FE-BFEB-9428A7DEF1D9}"/>
          </ac:picMkLst>
        </pc:picChg>
      </pc:sldChg>
      <pc:sldChg chg="modSp">
        <pc:chgData name="董子嘉" userId="5367368d-958c-4806-a6bd-b1908f25ea3b" providerId="ADAL" clId="{6CE0FADC-8B10-4126-BDFF-A75411017FF3}" dt="2021-04-11T17:23:08.980" v="1296" actId="123"/>
        <pc:sldMkLst>
          <pc:docMk/>
          <pc:sldMk cId="3989233587" sldId="260"/>
        </pc:sldMkLst>
        <pc:spChg chg="mod">
          <ac:chgData name="董子嘉" userId="5367368d-958c-4806-a6bd-b1908f25ea3b" providerId="ADAL" clId="{6CE0FADC-8B10-4126-BDFF-A75411017FF3}" dt="2021-04-09T09:24:47.877" v="22" actId="113"/>
          <ac:spMkLst>
            <pc:docMk/>
            <pc:sldMk cId="3989233587" sldId="260"/>
            <ac:spMk id="2" creationId="{6E5A896E-BCF6-47A3-A04F-CA2849E9FFE5}"/>
          </ac:spMkLst>
        </pc:spChg>
        <pc:spChg chg="mod">
          <ac:chgData name="董子嘉" userId="5367368d-958c-4806-a6bd-b1908f25ea3b" providerId="ADAL" clId="{6CE0FADC-8B10-4126-BDFF-A75411017FF3}" dt="2021-04-11T17:23:08.980" v="1296" actId="123"/>
          <ac:spMkLst>
            <pc:docMk/>
            <pc:sldMk cId="3989233587" sldId="260"/>
            <ac:spMk id="3" creationId="{6305E4DB-07EA-4D63-AFA9-928D5182AFC5}"/>
          </ac:spMkLst>
        </pc:spChg>
      </pc:sldChg>
      <pc:sldChg chg="addSp delSp modSp ord">
        <pc:chgData name="董子嘉" userId="5367368d-958c-4806-a6bd-b1908f25ea3b" providerId="ADAL" clId="{6CE0FADC-8B10-4126-BDFF-A75411017FF3}" dt="2021-04-11T17:24:15.798" v="1300" actId="123"/>
        <pc:sldMkLst>
          <pc:docMk/>
          <pc:sldMk cId="2610497270" sldId="261"/>
        </pc:sldMkLst>
        <pc:spChg chg="mod">
          <ac:chgData name="董子嘉" userId="5367368d-958c-4806-a6bd-b1908f25ea3b" providerId="ADAL" clId="{6CE0FADC-8B10-4126-BDFF-A75411017FF3}" dt="2021-04-11T10:02:48.005" v="172"/>
          <ac:spMkLst>
            <pc:docMk/>
            <pc:sldMk cId="2610497270" sldId="261"/>
            <ac:spMk id="2" creationId="{E21D3C66-AC14-4D17-994D-2D09960FE6E3}"/>
          </ac:spMkLst>
        </pc:spChg>
        <pc:spChg chg="mod">
          <ac:chgData name="董子嘉" userId="5367368d-958c-4806-a6bd-b1908f25ea3b" providerId="ADAL" clId="{6CE0FADC-8B10-4126-BDFF-A75411017FF3}" dt="2021-04-11T17:24:15.798" v="1300" actId="123"/>
          <ac:spMkLst>
            <pc:docMk/>
            <pc:sldMk cId="2610497270" sldId="261"/>
            <ac:spMk id="3" creationId="{3A15FEB6-1DD4-4B56-91C1-53675252B012}"/>
          </ac:spMkLst>
        </pc:spChg>
        <pc:spChg chg="del">
          <ac:chgData name="董子嘉" userId="5367368d-958c-4806-a6bd-b1908f25ea3b" providerId="ADAL" clId="{6CE0FADC-8B10-4126-BDFF-A75411017FF3}" dt="2021-04-11T13:39:52.773" v="509"/>
          <ac:spMkLst>
            <pc:docMk/>
            <pc:sldMk cId="2610497270" sldId="261"/>
            <ac:spMk id="5" creationId="{48B4C8F4-E53C-43AC-A93C-2D749BCA3299}"/>
          </ac:spMkLst>
        </pc:spChg>
        <pc:graphicFrameChg chg="add del mod">
          <ac:chgData name="董子嘉" userId="5367368d-958c-4806-a6bd-b1908f25ea3b" providerId="ADAL" clId="{6CE0FADC-8B10-4126-BDFF-A75411017FF3}" dt="2021-04-11T13:39:52.773" v="509"/>
          <ac:graphicFrameMkLst>
            <pc:docMk/>
            <pc:sldMk cId="2610497270" sldId="261"/>
            <ac:graphicFrameMk id="4" creationId="{C9EF928E-685F-4D60-8609-69A74A1B68C1}"/>
          </ac:graphicFrameMkLst>
        </pc:graphicFrameChg>
      </pc:sldChg>
      <pc:sldChg chg="addSp delSp modSp">
        <pc:chgData name="董子嘉" userId="5367368d-958c-4806-a6bd-b1908f25ea3b" providerId="ADAL" clId="{6CE0FADC-8B10-4126-BDFF-A75411017FF3}" dt="2021-04-11T17:47:53.813" v="1454" actId="14100"/>
        <pc:sldMkLst>
          <pc:docMk/>
          <pc:sldMk cId="639088790" sldId="262"/>
        </pc:sldMkLst>
        <pc:spChg chg="mod">
          <ac:chgData name="董子嘉" userId="5367368d-958c-4806-a6bd-b1908f25ea3b" providerId="ADAL" clId="{6CE0FADC-8B10-4126-BDFF-A75411017FF3}" dt="2021-04-11T10:02:55.986" v="174"/>
          <ac:spMkLst>
            <pc:docMk/>
            <pc:sldMk cId="639088790" sldId="262"/>
            <ac:spMk id="2" creationId="{054EBDD9-FF2F-473E-8275-11A7973814EA}"/>
          </ac:spMkLst>
        </pc:spChg>
        <pc:spChg chg="mod">
          <ac:chgData name="董子嘉" userId="5367368d-958c-4806-a6bd-b1908f25ea3b" providerId="ADAL" clId="{6CE0FADC-8B10-4126-BDFF-A75411017FF3}" dt="2021-04-11T17:24:56.060" v="1303" actId="123"/>
          <ac:spMkLst>
            <pc:docMk/>
            <pc:sldMk cId="639088790" sldId="262"/>
            <ac:spMk id="3" creationId="{A2066041-931B-4F8B-A132-092F7D9B8586}"/>
          </ac:spMkLst>
        </pc:spChg>
        <pc:spChg chg="del mod">
          <ac:chgData name="董子嘉" userId="5367368d-958c-4806-a6bd-b1908f25ea3b" providerId="ADAL" clId="{6CE0FADC-8B10-4126-BDFF-A75411017FF3}" dt="2021-04-11T17:45:30.512" v="1429" actId="478"/>
          <ac:spMkLst>
            <pc:docMk/>
            <pc:sldMk cId="639088790" sldId="262"/>
            <ac:spMk id="6" creationId="{B876A2E4-1C62-47C4-8CD4-D24C2CFD29DA}"/>
          </ac:spMkLst>
        </pc:spChg>
        <pc:graphicFrameChg chg="ord">
          <ac:chgData name="董子嘉" userId="5367368d-958c-4806-a6bd-b1908f25ea3b" providerId="ADAL" clId="{6CE0FADC-8B10-4126-BDFF-A75411017FF3}" dt="2021-04-11T17:42:25.989" v="1347" actId="166"/>
          <ac:graphicFrameMkLst>
            <pc:docMk/>
            <pc:sldMk cId="639088790" sldId="262"/>
            <ac:graphicFrameMk id="7" creationId="{D7A2C8BE-A523-48B5-A2E6-4DFAF6C677E3}"/>
          </ac:graphicFrameMkLst>
        </pc:graphicFrameChg>
        <pc:picChg chg="add mod modCrop">
          <ac:chgData name="董子嘉" userId="5367368d-958c-4806-a6bd-b1908f25ea3b" providerId="ADAL" clId="{6CE0FADC-8B10-4126-BDFF-A75411017FF3}" dt="2021-04-11T17:47:39.102" v="1449" actId="14100"/>
          <ac:picMkLst>
            <pc:docMk/>
            <pc:sldMk cId="639088790" sldId="262"/>
            <ac:picMk id="5" creationId="{82AFF5A0-F814-4C4F-BB5A-E67236B77F28}"/>
          </ac:picMkLst>
        </pc:picChg>
        <pc:picChg chg="add mod modCrop">
          <ac:chgData name="董子嘉" userId="5367368d-958c-4806-a6bd-b1908f25ea3b" providerId="ADAL" clId="{6CE0FADC-8B10-4126-BDFF-A75411017FF3}" dt="2021-04-11T17:47:46.321" v="1452" actId="1076"/>
          <ac:picMkLst>
            <pc:docMk/>
            <pc:sldMk cId="639088790" sldId="262"/>
            <ac:picMk id="10" creationId="{0864692D-F5FB-4DF6-88F5-F65D30711260}"/>
          </ac:picMkLst>
        </pc:picChg>
        <pc:picChg chg="add mod">
          <ac:chgData name="董子嘉" userId="5367368d-958c-4806-a6bd-b1908f25ea3b" providerId="ADAL" clId="{6CE0FADC-8B10-4126-BDFF-A75411017FF3}" dt="2021-04-11T17:47:53.813" v="1454" actId="14100"/>
          <ac:picMkLst>
            <pc:docMk/>
            <pc:sldMk cId="639088790" sldId="262"/>
            <ac:picMk id="11" creationId="{E976E2AE-5438-4E79-8661-68D084956BC6}"/>
          </ac:picMkLst>
        </pc:picChg>
      </pc:sldChg>
      <pc:sldChg chg="modSp ord modNotesTx">
        <pc:chgData name="董子嘉" userId="5367368d-958c-4806-a6bd-b1908f25ea3b" providerId="ADAL" clId="{6CE0FADC-8B10-4126-BDFF-A75411017FF3}" dt="2021-04-11T17:24:20.535" v="1301" actId="123"/>
        <pc:sldMkLst>
          <pc:docMk/>
          <pc:sldMk cId="3121769802" sldId="263"/>
        </pc:sldMkLst>
        <pc:spChg chg="mod">
          <ac:chgData name="董子嘉" userId="5367368d-958c-4806-a6bd-b1908f25ea3b" providerId="ADAL" clId="{6CE0FADC-8B10-4126-BDFF-A75411017FF3}" dt="2021-04-11T10:02:52.649" v="173"/>
          <ac:spMkLst>
            <pc:docMk/>
            <pc:sldMk cId="3121769802" sldId="263"/>
            <ac:spMk id="2" creationId="{E21D3C66-AC14-4D17-994D-2D09960FE6E3}"/>
          </ac:spMkLst>
        </pc:spChg>
        <pc:spChg chg="mod">
          <ac:chgData name="董子嘉" userId="5367368d-958c-4806-a6bd-b1908f25ea3b" providerId="ADAL" clId="{6CE0FADC-8B10-4126-BDFF-A75411017FF3}" dt="2021-04-11T17:24:20.535" v="1301" actId="123"/>
          <ac:spMkLst>
            <pc:docMk/>
            <pc:sldMk cId="3121769802" sldId="263"/>
            <ac:spMk id="3" creationId="{3A15FEB6-1DD4-4B56-91C1-53675252B012}"/>
          </ac:spMkLst>
        </pc:spChg>
      </pc:sldChg>
      <pc:sldChg chg="modSp ord">
        <pc:chgData name="董子嘉" userId="5367368d-958c-4806-a6bd-b1908f25ea3b" providerId="ADAL" clId="{6CE0FADC-8B10-4126-BDFF-A75411017FF3}" dt="2021-04-11T17:23:28.590" v="1297" actId="123"/>
        <pc:sldMkLst>
          <pc:docMk/>
          <pc:sldMk cId="3764031426" sldId="264"/>
        </pc:sldMkLst>
        <pc:spChg chg="mod">
          <ac:chgData name="董子嘉" userId="5367368d-958c-4806-a6bd-b1908f25ea3b" providerId="ADAL" clId="{6CE0FADC-8B10-4126-BDFF-A75411017FF3}" dt="2021-04-11T10:02:22.431" v="165"/>
          <ac:spMkLst>
            <pc:docMk/>
            <pc:sldMk cId="3764031426" sldId="264"/>
            <ac:spMk id="2" creationId="{2394F210-D6A4-4089-9AEC-EC68FBAA154A}"/>
          </ac:spMkLst>
        </pc:spChg>
        <pc:spChg chg="mod">
          <ac:chgData name="董子嘉" userId="5367368d-958c-4806-a6bd-b1908f25ea3b" providerId="ADAL" clId="{6CE0FADC-8B10-4126-BDFF-A75411017FF3}" dt="2021-04-11T17:23:28.590" v="1297" actId="123"/>
          <ac:spMkLst>
            <pc:docMk/>
            <pc:sldMk cId="3764031426" sldId="264"/>
            <ac:spMk id="3" creationId="{C87DF695-5CC5-4331-BED8-FD57783B3A4F}"/>
          </ac:spMkLst>
        </pc:spChg>
      </pc:sldChg>
      <pc:sldChg chg="modSp ord">
        <pc:chgData name="董子嘉" userId="5367368d-958c-4806-a6bd-b1908f25ea3b" providerId="ADAL" clId="{6CE0FADC-8B10-4126-BDFF-A75411017FF3}" dt="2021-04-11T17:24:03.973" v="1298" actId="123"/>
        <pc:sldMkLst>
          <pc:docMk/>
          <pc:sldMk cId="2396853439" sldId="265"/>
        </pc:sldMkLst>
        <pc:spChg chg="mod">
          <ac:chgData name="董子嘉" userId="5367368d-958c-4806-a6bd-b1908f25ea3b" providerId="ADAL" clId="{6CE0FADC-8B10-4126-BDFF-A75411017FF3}" dt="2021-04-11T10:02:38.092" v="168"/>
          <ac:spMkLst>
            <pc:docMk/>
            <pc:sldMk cId="2396853439" sldId="265"/>
            <ac:spMk id="2" creationId="{B3EDCE47-7208-4F62-B328-EC1F1C81268C}"/>
          </ac:spMkLst>
        </pc:spChg>
        <pc:spChg chg="mod">
          <ac:chgData name="董子嘉" userId="5367368d-958c-4806-a6bd-b1908f25ea3b" providerId="ADAL" clId="{6CE0FADC-8B10-4126-BDFF-A75411017FF3}" dt="2021-04-11T17:24:03.973" v="1298" actId="123"/>
          <ac:spMkLst>
            <pc:docMk/>
            <pc:sldMk cId="2396853439" sldId="265"/>
            <ac:spMk id="3" creationId="{FEAECE78-4863-43CE-B651-9A6A95DB020B}"/>
          </ac:spMkLst>
        </pc:spChg>
      </pc:sldChg>
      <pc:sldChg chg="modSp">
        <pc:chgData name="董子嘉" userId="5367368d-958c-4806-a6bd-b1908f25ea3b" providerId="ADAL" clId="{6CE0FADC-8B10-4126-BDFF-A75411017FF3}" dt="2021-04-11T17:46:48.849" v="1441" actId="1076"/>
        <pc:sldMkLst>
          <pc:docMk/>
          <pc:sldMk cId="991069506" sldId="266"/>
        </pc:sldMkLst>
        <pc:graphicFrameChg chg="mod">
          <ac:chgData name="董子嘉" userId="5367368d-958c-4806-a6bd-b1908f25ea3b" providerId="ADAL" clId="{6CE0FADC-8B10-4126-BDFF-A75411017FF3}" dt="2021-04-11T17:46:48.849" v="1441" actId="1076"/>
          <ac:graphicFrameMkLst>
            <pc:docMk/>
            <pc:sldMk cId="991069506" sldId="266"/>
            <ac:graphicFrameMk id="5" creationId="{857E2DFC-2D3F-4EE7-A710-A7361445FB5E}"/>
          </ac:graphicFrameMkLst>
        </pc:graphicFrameChg>
      </pc:sldChg>
      <pc:sldChg chg="modSp">
        <pc:chgData name="董子嘉" userId="5367368d-958c-4806-a6bd-b1908f25ea3b" providerId="ADAL" clId="{6CE0FADC-8B10-4126-BDFF-A75411017FF3}" dt="2021-04-11T17:25:09.830" v="1304" actId="123"/>
        <pc:sldMkLst>
          <pc:docMk/>
          <pc:sldMk cId="2002373237" sldId="267"/>
        </pc:sldMkLst>
        <pc:spChg chg="mod">
          <ac:chgData name="董子嘉" userId="5367368d-958c-4806-a6bd-b1908f25ea3b" providerId="ADAL" clId="{6CE0FADC-8B10-4126-BDFF-A75411017FF3}" dt="2021-04-11T17:25:09.830" v="1304" actId="123"/>
          <ac:spMkLst>
            <pc:docMk/>
            <pc:sldMk cId="2002373237" sldId="267"/>
            <ac:spMk id="3" creationId="{39771555-7267-4A21-9ACA-B8023242C31C}"/>
          </ac:spMkLst>
        </pc:spChg>
      </pc:sldChg>
      <pc:sldChg chg="addSp modSp modNotesTx">
        <pc:chgData name="董子嘉" userId="5367368d-958c-4806-a6bd-b1908f25ea3b" providerId="ADAL" clId="{6CE0FADC-8B10-4126-BDFF-A75411017FF3}" dt="2021-04-11T17:26:00.490" v="1307" actId="2711"/>
        <pc:sldMkLst>
          <pc:docMk/>
          <pc:sldMk cId="3131823255" sldId="271"/>
        </pc:sldMkLst>
        <pc:spChg chg="mod">
          <ac:chgData name="董子嘉" userId="5367368d-958c-4806-a6bd-b1908f25ea3b" providerId="ADAL" clId="{6CE0FADC-8B10-4126-BDFF-A75411017FF3}" dt="2021-04-11T17:25:18.197" v="1305" actId="123"/>
          <ac:spMkLst>
            <pc:docMk/>
            <pc:sldMk cId="3131823255" sldId="271"/>
            <ac:spMk id="3" creationId="{43A3AC0C-75BA-4171-8C40-725B0C43ACC2}"/>
          </ac:spMkLst>
        </pc:spChg>
        <pc:spChg chg="add mod">
          <ac:chgData name="董子嘉" userId="5367368d-958c-4806-a6bd-b1908f25ea3b" providerId="ADAL" clId="{6CE0FADC-8B10-4126-BDFF-A75411017FF3}" dt="2021-04-11T17:26:00.490" v="1307" actId="2711"/>
          <ac:spMkLst>
            <pc:docMk/>
            <pc:sldMk cId="3131823255" sldId="271"/>
            <ac:spMk id="9" creationId="{0823BE93-CD91-4403-A3A6-5440D667B78A}"/>
          </ac:spMkLst>
        </pc:spChg>
        <pc:spChg chg="add mod">
          <ac:chgData name="董子嘉" userId="5367368d-958c-4806-a6bd-b1908f25ea3b" providerId="ADAL" clId="{6CE0FADC-8B10-4126-BDFF-A75411017FF3}" dt="2021-04-11T17:26:00.490" v="1307" actId="2711"/>
          <ac:spMkLst>
            <pc:docMk/>
            <pc:sldMk cId="3131823255" sldId="271"/>
            <ac:spMk id="10" creationId="{82C673E5-B9D2-4D4B-912B-6B0E21BA5AB5}"/>
          </ac:spMkLst>
        </pc:spChg>
        <pc:graphicFrameChg chg="mod modGraphic">
          <ac:chgData name="董子嘉" userId="5367368d-958c-4806-a6bd-b1908f25ea3b" providerId="ADAL" clId="{6CE0FADC-8B10-4126-BDFF-A75411017FF3}" dt="2021-04-11T16:26:49.040" v="919" actId="113"/>
          <ac:graphicFrameMkLst>
            <pc:docMk/>
            <pc:sldMk cId="3131823255" sldId="271"/>
            <ac:graphicFrameMk id="4" creationId="{22F43A43-2E3C-43E1-AA1A-C85C531766EA}"/>
          </ac:graphicFrameMkLst>
        </pc:graphicFrameChg>
        <pc:picChg chg="add mod">
          <ac:chgData name="董子嘉" userId="5367368d-958c-4806-a6bd-b1908f25ea3b" providerId="ADAL" clId="{6CE0FADC-8B10-4126-BDFF-A75411017FF3}" dt="2021-04-11T15:46:37.305" v="672" actId="1037"/>
          <ac:picMkLst>
            <pc:docMk/>
            <pc:sldMk cId="3131823255" sldId="271"/>
            <ac:picMk id="6" creationId="{35C674DC-0FF0-44E0-9DEE-DB931B493B2D}"/>
          </ac:picMkLst>
        </pc:picChg>
        <pc:picChg chg="add mod">
          <ac:chgData name="董子嘉" userId="5367368d-958c-4806-a6bd-b1908f25ea3b" providerId="ADAL" clId="{6CE0FADC-8B10-4126-BDFF-A75411017FF3}" dt="2021-04-11T15:46:37.305" v="672" actId="1037"/>
          <ac:picMkLst>
            <pc:docMk/>
            <pc:sldMk cId="3131823255" sldId="271"/>
            <ac:picMk id="8" creationId="{A8F90F3E-3506-4C21-B121-45050AE65DCC}"/>
          </ac:picMkLst>
        </pc:picChg>
      </pc:sldChg>
      <pc:sldChg chg="addSp modSp">
        <pc:chgData name="董子嘉" userId="5367368d-958c-4806-a6bd-b1908f25ea3b" providerId="ADAL" clId="{6CE0FADC-8B10-4126-BDFF-A75411017FF3}" dt="2021-04-11T17:25:27.164" v="1306" actId="123"/>
        <pc:sldMkLst>
          <pc:docMk/>
          <pc:sldMk cId="1997170512" sldId="273"/>
        </pc:sldMkLst>
        <pc:spChg chg="mod">
          <ac:chgData name="董子嘉" userId="5367368d-958c-4806-a6bd-b1908f25ea3b" providerId="ADAL" clId="{6CE0FADC-8B10-4126-BDFF-A75411017FF3}" dt="2021-04-11T17:25:27.164" v="1306" actId="123"/>
          <ac:spMkLst>
            <pc:docMk/>
            <pc:sldMk cId="1997170512" sldId="273"/>
            <ac:spMk id="3" creationId="{624837A9-CEF9-4763-830E-AE9C9131767B}"/>
          </ac:spMkLst>
        </pc:spChg>
        <pc:spChg chg="add mod">
          <ac:chgData name="董子嘉" userId="5367368d-958c-4806-a6bd-b1908f25ea3b" providerId="ADAL" clId="{6CE0FADC-8B10-4126-BDFF-A75411017FF3}" dt="2021-04-11T16:03:51.905" v="904" actId="1076"/>
          <ac:spMkLst>
            <pc:docMk/>
            <pc:sldMk cId="1997170512" sldId="273"/>
            <ac:spMk id="4" creationId="{E35CE5D5-27B4-4231-B003-B674DED4E05E}"/>
          </ac:spMkLst>
        </pc:spChg>
        <pc:spChg chg="mod">
          <ac:chgData name="董子嘉" userId="5367368d-958c-4806-a6bd-b1908f25ea3b" providerId="ADAL" clId="{6CE0FADC-8B10-4126-BDFF-A75411017FF3}" dt="2021-04-11T16:03:38.081" v="901" actId="1076"/>
          <ac:spMkLst>
            <pc:docMk/>
            <pc:sldMk cId="1997170512" sldId="273"/>
            <ac:spMk id="5" creationId="{05B3D70A-EBA7-45B6-9E0C-468B04FFF368}"/>
          </ac:spMkLst>
        </pc:spChg>
        <pc:spChg chg="mod">
          <ac:chgData name="董子嘉" userId="5367368d-958c-4806-a6bd-b1908f25ea3b" providerId="ADAL" clId="{6CE0FADC-8B10-4126-BDFF-A75411017FF3}" dt="2021-04-11T16:03:38.081" v="901" actId="1076"/>
          <ac:spMkLst>
            <pc:docMk/>
            <pc:sldMk cId="1997170512" sldId="273"/>
            <ac:spMk id="6" creationId="{49BB79A5-CFB4-4699-81CB-BDC39CCE7731}"/>
          </ac:spMkLst>
        </pc:spChg>
        <pc:spChg chg="mod">
          <ac:chgData name="董子嘉" userId="5367368d-958c-4806-a6bd-b1908f25ea3b" providerId="ADAL" clId="{6CE0FADC-8B10-4126-BDFF-A75411017FF3}" dt="2021-04-11T16:03:38.081" v="901" actId="1076"/>
          <ac:spMkLst>
            <pc:docMk/>
            <pc:sldMk cId="1997170512" sldId="273"/>
            <ac:spMk id="7" creationId="{8D5EF84B-079F-426D-BE1E-DF387085516D}"/>
          </ac:spMkLst>
        </pc:spChg>
        <pc:spChg chg="mod">
          <ac:chgData name="董子嘉" userId="5367368d-958c-4806-a6bd-b1908f25ea3b" providerId="ADAL" clId="{6CE0FADC-8B10-4126-BDFF-A75411017FF3}" dt="2021-04-11T16:03:38.081" v="901" actId="1076"/>
          <ac:spMkLst>
            <pc:docMk/>
            <pc:sldMk cId="1997170512" sldId="273"/>
            <ac:spMk id="8" creationId="{54BC402B-D1C0-4C90-82F9-120E3A8A9D5F}"/>
          </ac:spMkLst>
        </pc:spChg>
        <pc:spChg chg="mod">
          <ac:chgData name="董子嘉" userId="5367368d-958c-4806-a6bd-b1908f25ea3b" providerId="ADAL" clId="{6CE0FADC-8B10-4126-BDFF-A75411017FF3}" dt="2021-04-11T16:03:38.081" v="901" actId="1076"/>
          <ac:spMkLst>
            <pc:docMk/>
            <pc:sldMk cId="1997170512" sldId="273"/>
            <ac:spMk id="9" creationId="{0DB6C538-7559-4B9E-BD7A-E2A4F2EDAB3B}"/>
          </ac:spMkLst>
        </pc:spChg>
        <pc:picChg chg="mod">
          <ac:chgData name="董子嘉" userId="5367368d-958c-4806-a6bd-b1908f25ea3b" providerId="ADAL" clId="{6CE0FADC-8B10-4126-BDFF-A75411017FF3}" dt="2021-04-11T16:03:45.600" v="902" actId="1076"/>
          <ac:picMkLst>
            <pc:docMk/>
            <pc:sldMk cId="1997170512" sldId="273"/>
            <ac:picMk id="12" creationId="{AB9B9D9F-A466-4F0C-BBF3-5ECB8E0A486B}"/>
          </ac:picMkLst>
        </pc:picChg>
        <pc:picChg chg="mod">
          <ac:chgData name="董子嘉" userId="5367368d-958c-4806-a6bd-b1908f25ea3b" providerId="ADAL" clId="{6CE0FADC-8B10-4126-BDFF-A75411017FF3}" dt="2021-04-11T16:03:09.226" v="897" actId="1076"/>
          <ac:picMkLst>
            <pc:docMk/>
            <pc:sldMk cId="1997170512" sldId="273"/>
            <ac:picMk id="13313" creationId="{72E1404C-5C6F-46B0-9C6E-B6AE34660C23}"/>
          </ac:picMkLst>
        </pc:picChg>
        <pc:picChg chg="mod">
          <ac:chgData name="董子嘉" userId="5367368d-958c-4806-a6bd-b1908f25ea3b" providerId="ADAL" clId="{6CE0FADC-8B10-4126-BDFF-A75411017FF3}" dt="2021-04-11T16:03:03.426" v="896" actId="1076"/>
          <ac:picMkLst>
            <pc:docMk/>
            <pc:sldMk cId="1997170512" sldId="273"/>
            <ac:picMk id="13314" creationId="{0CCBA269-0A0F-47F5-9D80-93DFCB77684B}"/>
          </ac:picMkLst>
        </pc:picChg>
      </pc:sldChg>
      <pc:sldChg chg="modSp">
        <pc:chgData name="董子嘉" userId="5367368d-958c-4806-a6bd-b1908f25ea3b" providerId="ADAL" clId="{6CE0FADC-8B10-4126-BDFF-A75411017FF3}" dt="2021-04-11T17:26:36.262" v="1309" actId="123"/>
        <pc:sldMkLst>
          <pc:docMk/>
          <pc:sldMk cId="1774026845" sldId="277"/>
        </pc:sldMkLst>
        <pc:spChg chg="mod">
          <ac:chgData name="董子嘉" userId="5367368d-958c-4806-a6bd-b1908f25ea3b" providerId="ADAL" clId="{6CE0FADC-8B10-4126-BDFF-A75411017FF3}" dt="2021-04-11T17:26:36.262" v="1309" actId="123"/>
          <ac:spMkLst>
            <pc:docMk/>
            <pc:sldMk cId="1774026845" sldId="277"/>
            <ac:spMk id="3" creationId="{540B7678-7623-4FD7-9B01-BC8565703B96}"/>
          </ac:spMkLst>
        </pc:spChg>
      </pc:sldChg>
      <pc:sldChg chg="modSp modNotesTx">
        <pc:chgData name="董子嘉" userId="5367368d-958c-4806-a6bd-b1908f25ea3b" providerId="ADAL" clId="{6CE0FADC-8B10-4126-BDFF-A75411017FF3}" dt="2021-04-11T17:27:33.431" v="1313" actId="20577"/>
        <pc:sldMkLst>
          <pc:docMk/>
          <pc:sldMk cId="2576994369" sldId="280"/>
        </pc:sldMkLst>
        <pc:spChg chg="mod">
          <ac:chgData name="董子嘉" userId="5367368d-958c-4806-a6bd-b1908f25ea3b" providerId="ADAL" clId="{6CE0FADC-8B10-4126-BDFF-A75411017FF3}" dt="2021-04-11T17:27:33.431" v="1313" actId="20577"/>
          <ac:spMkLst>
            <pc:docMk/>
            <pc:sldMk cId="2576994369" sldId="280"/>
            <ac:spMk id="11" creationId="{D4729739-8023-4401-8C24-5186F44FC9B6}"/>
          </ac:spMkLst>
        </pc:spChg>
      </pc:sldChg>
      <pc:sldChg chg="addSp modSp del">
        <pc:chgData name="董子嘉" userId="5367368d-958c-4806-a6bd-b1908f25ea3b" providerId="ADAL" clId="{6CE0FADC-8B10-4126-BDFF-A75411017FF3}" dt="2021-04-11T16:52:59.478" v="1241" actId="2696"/>
        <pc:sldMkLst>
          <pc:docMk/>
          <pc:sldMk cId="3462453765" sldId="281"/>
        </pc:sldMkLst>
        <pc:spChg chg="add mod">
          <ac:chgData name="董子嘉" userId="5367368d-958c-4806-a6bd-b1908f25ea3b" providerId="ADAL" clId="{6CE0FADC-8B10-4126-BDFF-A75411017FF3}" dt="2021-04-09T14:03:49.563" v="125" actId="20577"/>
          <ac:spMkLst>
            <pc:docMk/>
            <pc:sldMk cId="3462453765" sldId="281"/>
            <ac:spMk id="3" creationId="{6327C84F-1F7F-40FE-A9DE-00A251D87C55}"/>
          </ac:spMkLst>
        </pc:spChg>
        <pc:spChg chg="mod">
          <ac:chgData name="董子嘉" userId="5367368d-958c-4806-a6bd-b1908f25ea3b" providerId="ADAL" clId="{6CE0FADC-8B10-4126-BDFF-A75411017FF3}" dt="2021-04-09T09:27:35.869" v="67" actId="20577"/>
          <ac:spMkLst>
            <pc:docMk/>
            <pc:sldMk cId="3462453765" sldId="281"/>
            <ac:spMk id="6" creationId="{1FFE865C-D01D-474D-8BBD-BFEF9124FE57}"/>
          </ac:spMkLst>
        </pc:spChg>
        <pc:spChg chg="mod">
          <ac:chgData name="董子嘉" userId="5367368d-958c-4806-a6bd-b1908f25ea3b" providerId="ADAL" clId="{6CE0FADC-8B10-4126-BDFF-A75411017FF3}" dt="2021-04-09T14:02:57.207" v="94" actId="20577"/>
          <ac:spMkLst>
            <pc:docMk/>
            <pc:sldMk cId="3462453765" sldId="281"/>
            <ac:spMk id="7" creationId="{6ECDF7D3-F2D6-42E7-B46F-5AD0F96AA04F}"/>
          </ac:spMkLst>
        </pc:spChg>
        <pc:graphicFrameChg chg="mod">
          <ac:chgData name="董子嘉" userId="5367368d-958c-4806-a6bd-b1908f25ea3b" providerId="ADAL" clId="{6CE0FADC-8B10-4126-BDFF-A75411017FF3}" dt="2021-04-09T09:27:20.972" v="63" actId="1036"/>
          <ac:graphicFrameMkLst>
            <pc:docMk/>
            <pc:sldMk cId="3462453765" sldId="281"/>
            <ac:graphicFrameMk id="4" creationId="{66B9D767-A8B9-4C99-AB6C-C5D7922905BD}"/>
          </ac:graphicFrameMkLst>
        </pc:graphicFrameChg>
      </pc:sldChg>
      <pc:sldChg chg="modSp">
        <pc:chgData name="董子嘉" userId="5367368d-958c-4806-a6bd-b1908f25ea3b" providerId="ADAL" clId="{6CE0FADC-8B10-4126-BDFF-A75411017FF3}" dt="2021-04-09T09:25:56.675" v="33"/>
        <pc:sldMkLst>
          <pc:docMk/>
          <pc:sldMk cId="1658369636" sldId="282"/>
        </pc:sldMkLst>
        <pc:spChg chg="mod">
          <ac:chgData name="董子嘉" userId="5367368d-958c-4806-a6bd-b1908f25ea3b" providerId="ADAL" clId="{6CE0FADC-8B10-4126-BDFF-A75411017FF3}" dt="2021-04-09T09:25:56.675" v="33"/>
          <ac:spMkLst>
            <pc:docMk/>
            <pc:sldMk cId="1658369636" sldId="282"/>
            <ac:spMk id="2" creationId="{0CCCB582-F447-4611-BC8B-4429998D9480}"/>
          </ac:spMkLst>
        </pc:spChg>
      </pc:sldChg>
      <pc:sldChg chg="modSp">
        <pc:chgData name="董子嘉" userId="5367368d-958c-4806-a6bd-b1908f25ea3b" providerId="ADAL" clId="{6CE0FADC-8B10-4126-BDFF-A75411017FF3}" dt="2021-04-09T09:25:48.705" v="30" actId="113"/>
        <pc:sldMkLst>
          <pc:docMk/>
          <pc:sldMk cId="3117344175" sldId="283"/>
        </pc:sldMkLst>
        <pc:spChg chg="mod">
          <ac:chgData name="董子嘉" userId="5367368d-958c-4806-a6bd-b1908f25ea3b" providerId="ADAL" clId="{6CE0FADC-8B10-4126-BDFF-A75411017FF3}" dt="2021-04-09T09:25:48.705" v="30" actId="113"/>
          <ac:spMkLst>
            <pc:docMk/>
            <pc:sldMk cId="3117344175" sldId="283"/>
            <ac:spMk id="2" creationId="{0CCCB582-F447-4611-BC8B-4429998D9480}"/>
          </ac:spMkLst>
        </pc:spChg>
      </pc:sldChg>
      <pc:sldChg chg="modSp">
        <pc:chgData name="董子嘉" userId="5367368d-958c-4806-a6bd-b1908f25ea3b" providerId="ADAL" clId="{6CE0FADC-8B10-4126-BDFF-A75411017FF3}" dt="2021-04-09T09:25:53.105" v="32" actId="113"/>
        <pc:sldMkLst>
          <pc:docMk/>
          <pc:sldMk cId="1636090112" sldId="284"/>
        </pc:sldMkLst>
        <pc:spChg chg="mod">
          <ac:chgData name="董子嘉" userId="5367368d-958c-4806-a6bd-b1908f25ea3b" providerId="ADAL" clId="{6CE0FADC-8B10-4126-BDFF-A75411017FF3}" dt="2021-04-09T09:25:53.105" v="32" actId="113"/>
          <ac:spMkLst>
            <pc:docMk/>
            <pc:sldMk cId="1636090112" sldId="284"/>
            <ac:spMk id="2" creationId="{0CCCB582-F447-4611-BC8B-4429998D9480}"/>
          </ac:spMkLst>
        </pc:spChg>
      </pc:sldChg>
      <pc:sldChg chg="modSp">
        <pc:chgData name="董子嘉" userId="5367368d-958c-4806-a6bd-b1908f25ea3b" providerId="ADAL" clId="{6CE0FADC-8B10-4126-BDFF-A75411017FF3}" dt="2021-04-09T09:25:37.121" v="27" actId="113"/>
        <pc:sldMkLst>
          <pc:docMk/>
          <pc:sldMk cId="2607216739" sldId="285"/>
        </pc:sldMkLst>
        <pc:spChg chg="mod">
          <ac:chgData name="董子嘉" userId="5367368d-958c-4806-a6bd-b1908f25ea3b" providerId="ADAL" clId="{6CE0FADC-8B10-4126-BDFF-A75411017FF3}" dt="2021-04-09T09:25:37.121" v="27" actId="113"/>
          <ac:spMkLst>
            <pc:docMk/>
            <pc:sldMk cId="2607216739" sldId="285"/>
            <ac:spMk id="2" creationId="{0CCCB582-F447-4611-BC8B-4429998D9480}"/>
          </ac:spMkLst>
        </pc:spChg>
      </pc:sldChg>
      <pc:sldChg chg="modSp">
        <pc:chgData name="董子嘉" userId="5367368d-958c-4806-a6bd-b1908f25ea3b" providerId="ADAL" clId="{6CE0FADC-8B10-4126-BDFF-A75411017FF3}" dt="2021-04-09T09:25:42.432" v="28" actId="113"/>
        <pc:sldMkLst>
          <pc:docMk/>
          <pc:sldMk cId="736875242" sldId="286"/>
        </pc:sldMkLst>
        <pc:spChg chg="mod">
          <ac:chgData name="董子嘉" userId="5367368d-958c-4806-a6bd-b1908f25ea3b" providerId="ADAL" clId="{6CE0FADC-8B10-4126-BDFF-A75411017FF3}" dt="2021-04-09T09:25:42.432" v="28" actId="113"/>
          <ac:spMkLst>
            <pc:docMk/>
            <pc:sldMk cId="736875242" sldId="286"/>
            <ac:spMk id="2" creationId="{0CCCB582-F447-4611-BC8B-4429998D9480}"/>
          </ac:spMkLst>
        </pc:spChg>
      </pc:sldChg>
      <pc:sldChg chg="modSp">
        <pc:chgData name="董子嘉" userId="5367368d-958c-4806-a6bd-b1908f25ea3b" providerId="ADAL" clId="{6CE0FADC-8B10-4126-BDFF-A75411017FF3}" dt="2021-04-11T17:08:40.732" v="1289" actId="113"/>
        <pc:sldMkLst>
          <pc:docMk/>
          <pc:sldMk cId="4292069946" sldId="287"/>
        </pc:sldMkLst>
        <pc:spChg chg="mod">
          <ac:chgData name="董子嘉" userId="5367368d-958c-4806-a6bd-b1908f25ea3b" providerId="ADAL" clId="{6CE0FADC-8B10-4126-BDFF-A75411017FF3}" dt="2021-04-11T17:08:40.732" v="1289" actId="113"/>
          <ac:spMkLst>
            <pc:docMk/>
            <pc:sldMk cId="4292069946" sldId="287"/>
            <ac:spMk id="2" creationId="{0CCCB582-F447-4611-BC8B-4429998D9480}"/>
          </ac:spMkLst>
        </pc:spChg>
        <pc:spChg chg="mod">
          <ac:chgData name="董子嘉" userId="5367368d-958c-4806-a6bd-b1908f25ea3b" providerId="ADAL" clId="{6CE0FADC-8B10-4126-BDFF-A75411017FF3}" dt="2021-04-11T16:51:30.475" v="1237" actId="255"/>
          <ac:spMkLst>
            <pc:docMk/>
            <pc:sldMk cId="4292069946" sldId="287"/>
            <ac:spMk id="3" creationId="{DE835CE0-FF35-4D33-894E-1714CED65CA2}"/>
          </ac:spMkLst>
        </pc:spChg>
      </pc:sldChg>
      <pc:sldChg chg="modSp del">
        <pc:chgData name="董子嘉" userId="5367368d-958c-4806-a6bd-b1908f25ea3b" providerId="ADAL" clId="{6CE0FADC-8B10-4126-BDFF-A75411017FF3}" dt="2021-04-11T16:28:47.364" v="934" actId="2696"/>
        <pc:sldMkLst>
          <pc:docMk/>
          <pc:sldMk cId="1685308103" sldId="288"/>
        </pc:sldMkLst>
        <pc:spChg chg="mod">
          <ac:chgData name="董子嘉" userId="5367368d-958c-4806-a6bd-b1908f25ea3b" providerId="ADAL" clId="{6CE0FADC-8B10-4126-BDFF-A75411017FF3}" dt="2021-04-11T16:28:43.135" v="933"/>
          <ac:spMkLst>
            <pc:docMk/>
            <pc:sldMk cId="1685308103" sldId="288"/>
            <ac:spMk id="2" creationId="{5F815C45-8CAF-4E1C-9BD0-DF7A29D27668}"/>
          </ac:spMkLst>
        </pc:spChg>
      </pc:sldChg>
      <pc:sldChg chg="addSp delSp modSp add">
        <pc:chgData name="董子嘉" userId="5367368d-958c-4806-a6bd-b1908f25ea3b" providerId="ADAL" clId="{6CE0FADC-8B10-4126-BDFF-A75411017FF3}" dt="2021-04-11T16:43:37.052" v="1207" actId="20577"/>
        <pc:sldMkLst>
          <pc:docMk/>
          <pc:sldMk cId="3706848951" sldId="288"/>
        </pc:sldMkLst>
        <pc:spChg chg="mod">
          <ac:chgData name="董子嘉" userId="5367368d-958c-4806-a6bd-b1908f25ea3b" providerId="ADAL" clId="{6CE0FADC-8B10-4126-BDFF-A75411017FF3}" dt="2021-04-11T16:42:26.374" v="1203" actId="20577"/>
          <ac:spMkLst>
            <pc:docMk/>
            <pc:sldMk cId="3706848951" sldId="288"/>
            <ac:spMk id="2" creationId="{5F815C45-8CAF-4E1C-9BD0-DF7A29D27668}"/>
          </ac:spMkLst>
        </pc:spChg>
        <pc:spChg chg="mod">
          <ac:chgData name="董子嘉" userId="5367368d-958c-4806-a6bd-b1908f25ea3b" providerId="ADAL" clId="{6CE0FADC-8B10-4126-BDFF-A75411017FF3}" dt="2021-04-11T16:37:43.719" v="1128" actId="1076"/>
          <ac:spMkLst>
            <pc:docMk/>
            <pc:sldMk cId="3706848951" sldId="288"/>
            <ac:spMk id="3" creationId="{B4CBEA45-F095-4BBB-AB0A-FC3C3A16D547}"/>
          </ac:spMkLst>
        </pc:spChg>
        <pc:spChg chg="add mod">
          <ac:chgData name="董子嘉" userId="5367368d-958c-4806-a6bd-b1908f25ea3b" providerId="ADAL" clId="{6CE0FADC-8B10-4126-BDFF-A75411017FF3}" dt="2021-04-11T16:43:37.052" v="1207" actId="20577"/>
          <ac:spMkLst>
            <pc:docMk/>
            <pc:sldMk cId="3706848951" sldId="288"/>
            <ac:spMk id="4" creationId="{C14CBCA2-3BB3-489E-966F-B1A9A3F89029}"/>
          </ac:spMkLst>
        </pc:spChg>
        <pc:spChg chg="add mod">
          <ac:chgData name="董子嘉" userId="5367368d-958c-4806-a6bd-b1908f25ea3b" providerId="ADAL" clId="{6CE0FADC-8B10-4126-BDFF-A75411017FF3}" dt="2021-04-11T16:36:29.574" v="1117" actId="207"/>
          <ac:spMkLst>
            <pc:docMk/>
            <pc:sldMk cId="3706848951" sldId="288"/>
            <ac:spMk id="8" creationId="{CB90B021-F65D-4441-AB8F-FA1575C2C38A}"/>
          </ac:spMkLst>
        </pc:spChg>
        <pc:spChg chg="add mod">
          <ac:chgData name="董子嘉" userId="5367368d-958c-4806-a6bd-b1908f25ea3b" providerId="ADAL" clId="{6CE0FADC-8B10-4126-BDFF-A75411017FF3}" dt="2021-04-11T16:40:58.533" v="1197" actId="1037"/>
          <ac:spMkLst>
            <pc:docMk/>
            <pc:sldMk cId="3706848951" sldId="288"/>
            <ac:spMk id="10" creationId="{53044FC9-2323-4975-9F80-62D110E882C2}"/>
          </ac:spMkLst>
        </pc:spChg>
        <pc:spChg chg="add mod">
          <ac:chgData name="董子嘉" userId="5367368d-958c-4806-a6bd-b1908f25ea3b" providerId="ADAL" clId="{6CE0FADC-8B10-4126-BDFF-A75411017FF3}" dt="2021-04-11T16:38:56.671" v="1160" actId="1036"/>
          <ac:spMkLst>
            <pc:docMk/>
            <pc:sldMk cId="3706848951" sldId="288"/>
            <ac:spMk id="13" creationId="{D15A76E7-6EB1-46AD-B1B6-562468EB80DE}"/>
          </ac:spMkLst>
        </pc:spChg>
        <pc:spChg chg="add mod">
          <ac:chgData name="董子嘉" userId="5367368d-958c-4806-a6bd-b1908f25ea3b" providerId="ADAL" clId="{6CE0FADC-8B10-4126-BDFF-A75411017FF3}" dt="2021-04-11T16:38:56.671" v="1160" actId="1036"/>
          <ac:spMkLst>
            <pc:docMk/>
            <pc:sldMk cId="3706848951" sldId="288"/>
            <ac:spMk id="14" creationId="{0CD1E47A-6E3A-41C0-8266-C5A8B43B3267}"/>
          </ac:spMkLst>
        </pc:spChg>
        <pc:picChg chg="add mod">
          <ac:chgData name="董子嘉" userId="5367368d-958c-4806-a6bd-b1908f25ea3b" providerId="ADAL" clId="{6CE0FADC-8B10-4126-BDFF-A75411017FF3}" dt="2021-04-11T16:37:52.945" v="1129" actId="1076"/>
          <ac:picMkLst>
            <pc:docMk/>
            <pc:sldMk cId="3706848951" sldId="288"/>
            <ac:picMk id="6" creationId="{60608CFE-796F-4C3E-AF1C-DA646B2C7B19}"/>
          </ac:picMkLst>
        </pc:picChg>
        <pc:picChg chg="add mod">
          <ac:chgData name="董子嘉" userId="5367368d-958c-4806-a6bd-b1908f25ea3b" providerId="ADAL" clId="{6CE0FADC-8B10-4126-BDFF-A75411017FF3}" dt="2021-04-11T16:37:52.945" v="1129" actId="1076"/>
          <ac:picMkLst>
            <pc:docMk/>
            <pc:sldMk cId="3706848951" sldId="288"/>
            <ac:picMk id="9" creationId="{C51D1645-D80E-46A7-80C8-CD0914EBBF6B}"/>
          </ac:picMkLst>
        </pc:picChg>
        <pc:picChg chg="add mod modCrop">
          <ac:chgData name="董子嘉" userId="5367368d-958c-4806-a6bd-b1908f25ea3b" providerId="ADAL" clId="{6CE0FADC-8B10-4126-BDFF-A75411017FF3}" dt="2021-04-11T16:40:09.095" v="1175" actId="1076"/>
          <ac:picMkLst>
            <pc:docMk/>
            <pc:sldMk cId="3706848951" sldId="288"/>
            <ac:picMk id="15" creationId="{709057F6-F3DB-4156-85D3-4CCD1E54EE58}"/>
          </ac:picMkLst>
        </pc:picChg>
        <pc:picChg chg="add del mod">
          <ac:chgData name="董子嘉" userId="5367368d-958c-4806-a6bd-b1908f25ea3b" providerId="ADAL" clId="{6CE0FADC-8B10-4126-BDFF-A75411017FF3}" dt="2021-04-11T16:32:38.657" v="1040" actId="478"/>
          <ac:picMkLst>
            <pc:docMk/>
            <pc:sldMk cId="3706848951" sldId="288"/>
            <ac:picMk id="11266" creationId="{B0C76CD2-677F-403D-B7BE-D2DA13165788}"/>
          </ac:picMkLst>
        </pc:picChg>
        <pc:picChg chg="add mod">
          <ac:chgData name="董子嘉" userId="5367368d-958c-4806-a6bd-b1908f25ea3b" providerId="ADAL" clId="{6CE0FADC-8B10-4126-BDFF-A75411017FF3}" dt="2021-04-11T16:36:29.574" v="1117" actId="207"/>
          <ac:picMkLst>
            <pc:docMk/>
            <pc:sldMk cId="3706848951" sldId="288"/>
            <ac:picMk id="11268" creationId="{B69F834A-69D9-455A-B123-60ABA0112250}"/>
          </ac:picMkLst>
        </pc:picChg>
        <pc:picChg chg="add mod">
          <ac:chgData name="董子嘉" userId="5367368d-958c-4806-a6bd-b1908f25ea3b" providerId="ADAL" clId="{6CE0FADC-8B10-4126-BDFF-A75411017FF3}" dt="2021-04-11T16:36:29.574" v="1117" actId="207"/>
          <ac:picMkLst>
            <pc:docMk/>
            <pc:sldMk cId="3706848951" sldId="288"/>
            <ac:picMk id="11270" creationId="{456D57D1-71BB-496A-84C4-53E76B35B613}"/>
          </ac:picMkLst>
        </pc:picChg>
        <pc:cxnChg chg="add mod">
          <ac:chgData name="董子嘉" userId="5367368d-958c-4806-a6bd-b1908f25ea3b" providerId="ADAL" clId="{6CE0FADC-8B10-4126-BDFF-A75411017FF3}" dt="2021-04-11T16:42:00.355" v="1202" actId="693"/>
          <ac:cxnSpMkLst>
            <pc:docMk/>
            <pc:sldMk cId="3706848951" sldId="288"/>
            <ac:cxnSpMk id="12" creationId="{4AD2B734-D5AA-4C48-A94E-7107E1B4AA51}"/>
          </ac:cxnSpMkLst>
        </pc:cxnChg>
        <pc:cxnChg chg="add mod">
          <ac:chgData name="董子嘉" userId="5367368d-958c-4806-a6bd-b1908f25ea3b" providerId="ADAL" clId="{6CE0FADC-8B10-4126-BDFF-A75411017FF3}" dt="2021-04-11T16:42:00.355" v="1202" actId="693"/>
          <ac:cxnSpMkLst>
            <pc:docMk/>
            <pc:sldMk cId="3706848951" sldId="288"/>
            <ac:cxnSpMk id="17" creationId="{62FB5572-18B6-4F36-BB6E-2D06CAF63BD3}"/>
          </ac:cxnSpMkLst>
        </pc:cxnChg>
      </pc:sldChg>
      <pc:sldChg chg="modSp">
        <pc:chgData name="董子嘉" userId="5367368d-958c-4806-a6bd-b1908f25ea3b" providerId="ADAL" clId="{6CE0FADC-8B10-4126-BDFF-A75411017FF3}" dt="2021-04-11T14:47:52.778" v="531" actId="14826"/>
        <pc:sldMkLst>
          <pc:docMk/>
          <pc:sldMk cId="2953618415" sldId="291"/>
        </pc:sldMkLst>
        <pc:picChg chg="mod">
          <ac:chgData name="董子嘉" userId="5367368d-958c-4806-a6bd-b1908f25ea3b" providerId="ADAL" clId="{6CE0FADC-8B10-4126-BDFF-A75411017FF3}" dt="2021-04-11T14:47:52.778" v="531" actId="14826"/>
          <ac:picMkLst>
            <pc:docMk/>
            <pc:sldMk cId="2953618415" sldId="291"/>
            <ac:picMk id="24" creationId="{129F54BA-C393-4733-BB4A-7BD81A0D40C8}"/>
          </ac:picMkLst>
        </pc:picChg>
      </pc:sldChg>
      <pc:sldChg chg="modSp">
        <pc:chgData name="董子嘉" userId="5367368d-958c-4806-a6bd-b1908f25ea3b" providerId="ADAL" clId="{6CE0FADC-8B10-4126-BDFF-A75411017FF3}" dt="2021-04-11T14:28:53.358" v="520" actId="14826"/>
        <pc:sldMkLst>
          <pc:docMk/>
          <pc:sldMk cId="2675708446" sldId="292"/>
        </pc:sldMkLst>
        <pc:picChg chg="mod">
          <ac:chgData name="董子嘉" userId="5367368d-958c-4806-a6bd-b1908f25ea3b" providerId="ADAL" clId="{6CE0FADC-8B10-4126-BDFF-A75411017FF3}" dt="2021-04-11T14:28:37.319" v="519" actId="14826"/>
          <ac:picMkLst>
            <pc:docMk/>
            <pc:sldMk cId="2675708446" sldId="292"/>
            <ac:picMk id="19" creationId="{61CC9188-8815-47CC-8BE9-65F7C056E568}"/>
          </ac:picMkLst>
        </pc:picChg>
        <pc:picChg chg="mod">
          <ac:chgData name="董子嘉" userId="5367368d-958c-4806-a6bd-b1908f25ea3b" providerId="ADAL" clId="{6CE0FADC-8B10-4126-BDFF-A75411017FF3}" dt="2021-04-11T14:28:53.358" v="520" actId="14826"/>
          <ac:picMkLst>
            <pc:docMk/>
            <pc:sldMk cId="2675708446" sldId="292"/>
            <ac:picMk id="24" creationId="{129F54BA-C393-4733-BB4A-7BD81A0D40C8}"/>
          </ac:picMkLst>
        </pc:picChg>
      </pc:sldChg>
      <pc:sldChg chg="modSp ord">
        <pc:chgData name="董子嘉" userId="5367368d-958c-4806-a6bd-b1908f25ea3b" providerId="ADAL" clId="{6CE0FADC-8B10-4126-BDFF-A75411017FF3}" dt="2021-04-11T14:43:03.621" v="522" actId="14826"/>
        <pc:sldMkLst>
          <pc:docMk/>
          <pc:sldMk cId="1569026989" sldId="293"/>
        </pc:sldMkLst>
        <pc:picChg chg="mod">
          <ac:chgData name="董子嘉" userId="5367368d-958c-4806-a6bd-b1908f25ea3b" providerId="ADAL" clId="{6CE0FADC-8B10-4126-BDFF-A75411017FF3}" dt="2021-04-11T14:43:03.621" v="522" actId="14826"/>
          <ac:picMkLst>
            <pc:docMk/>
            <pc:sldMk cId="1569026989" sldId="293"/>
            <ac:picMk id="19" creationId="{61CC9188-8815-47CC-8BE9-65F7C056E568}"/>
          </ac:picMkLst>
        </pc:picChg>
      </pc:sldChg>
      <pc:sldChg chg="modSp ord">
        <pc:chgData name="董子嘉" userId="5367368d-958c-4806-a6bd-b1908f25ea3b" providerId="ADAL" clId="{6CE0FADC-8B10-4126-BDFF-A75411017FF3}" dt="2021-04-11T14:42:36.753" v="521" actId="14826"/>
        <pc:sldMkLst>
          <pc:docMk/>
          <pc:sldMk cId="2781728546" sldId="294"/>
        </pc:sldMkLst>
        <pc:picChg chg="mod">
          <ac:chgData name="董子嘉" userId="5367368d-958c-4806-a6bd-b1908f25ea3b" providerId="ADAL" clId="{6CE0FADC-8B10-4126-BDFF-A75411017FF3}" dt="2021-04-11T14:42:36.753" v="521" actId="14826"/>
          <ac:picMkLst>
            <pc:docMk/>
            <pc:sldMk cId="2781728546" sldId="294"/>
            <ac:picMk id="21" creationId="{D0B6867A-0F6F-407F-BEA3-699AE383DB0A}"/>
          </ac:picMkLst>
        </pc:picChg>
      </pc:sldChg>
      <pc:sldChg chg="modSp ord">
        <pc:chgData name="董子嘉" userId="5367368d-958c-4806-a6bd-b1908f25ea3b" providerId="ADAL" clId="{6CE0FADC-8B10-4126-BDFF-A75411017FF3}" dt="2021-04-11T14:47:01.770" v="528" actId="14826"/>
        <pc:sldMkLst>
          <pc:docMk/>
          <pc:sldMk cId="4075160398" sldId="295"/>
        </pc:sldMkLst>
        <pc:picChg chg="mod">
          <ac:chgData name="董子嘉" userId="5367368d-958c-4806-a6bd-b1908f25ea3b" providerId="ADAL" clId="{6CE0FADC-8B10-4126-BDFF-A75411017FF3}" dt="2021-04-11T14:47:01.770" v="528" actId="14826"/>
          <ac:picMkLst>
            <pc:docMk/>
            <pc:sldMk cId="4075160398" sldId="295"/>
            <ac:picMk id="19" creationId="{61CC9188-8815-47CC-8BE9-65F7C056E568}"/>
          </ac:picMkLst>
        </pc:picChg>
      </pc:sldChg>
      <pc:sldChg chg="modSp">
        <pc:chgData name="董子嘉" userId="5367368d-958c-4806-a6bd-b1908f25ea3b" providerId="ADAL" clId="{6CE0FADC-8B10-4126-BDFF-A75411017FF3}" dt="2021-04-11T14:46:45.448" v="527" actId="14826"/>
        <pc:sldMkLst>
          <pc:docMk/>
          <pc:sldMk cId="548541387" sldId="296"/>
        </pc:sldMkLst>
        <pc:picChg chg="mod">
          <ac:chgData name="董子嘉" userId="5367368d-958c-4806-a6bd-b1908f25ea3b" providerId="ADAL" clId="{6CE0FADC-8B10-4126-BDFF-A75411017FF3}" dt="2021-04-11T14:46:45.448" v="527" actId="14826"/>
          <ac:picMkLst>
            <pc:docMk/>
            <pc:sldMk cId="548541387" sldId="296"/>
            <ac:picMk id="24" creationId="{129F54BA-C393-4733-BB4A-7BD81A0D40C8}"/>
          </ac:picMkLst>
        </pc:picChg>
      </pc:sldChg>
      <pc:sldChg chg="modSp">
        <pc:chgData name="董子嘉" userId="5367368d-958c-4806-a6bd-b1908f25ea3b" providerId="ADAL" clId="{6CE0FADC-8B10-4126-BDFF-A75411017FF3}" dt="2021-04-11T14:47:17.195" v="529" actId="14826"/>
        <pc:sldMkLst>
          <pc:docMk/>
          <pc:sldMk cId="4173907590" sldId="297"/>
        </pc:sldMkLst>
        <pc:picChg chg="mod">
          <ac:chgData name="董子嘉" userId="5367368d-958c-4806-a6bd-b1908f25ea3b" providerId="ADAL" clId="{6CE0FADC-8B10-4126-BDFF-A75411017FF3}" dt="2021-04-11T14:47:17.195" v="529" actId="14826"/>
          <ac:picMkLst>
            <pc:docMk/>
            <pc:sldMk cId="4173907590" sldId="297"/>
            <ac:picMk id="21" creationId="{D0B6867A-0F6F-407F-BEA3-699AE383DB0A}"/>
          </ac:picMkLst>
        </pc:picChg>
      </pc:sldChg>
      <pc:sldChg chg="modSp ord">
        <pc:chgData name="董子嘉" userId="5367368d-958c-4806-a6bd-b1908f25ea3b" providerId="ADAL" clId="{6CE0FADC-8B10-4126-BDFF-A75411017FF3}" dt="2021-04-11T14:46:31.050" v="526" actId="14826"/>
        <pc:sldMkLst>
          <pc:docMk/>
          <pc:sldMk cId="1178786997" sldId="298"/>
        </pc:sldMkLst>
        <pc:picChg chg="mod">
          <ac:chgData name="董子嘉" userId="5367368d-958c-4806-a6bd-b1908f25ea3b" providerId="ADAL" clId="{6CE0FADC-8B10-4126-BDFF-A75411017FF3}" dt="2021-04-11T14:46:31.050" v="526" actId="14826"/>
          <ac:picMkLst>
            <pc:docMk/>
            <pc:sldMk cId="1178786997" sldId="298"/>
            <ac:picMk id="24" creationId="{129F54BA-C393-4733-BB4A-7BD81A0D40C8}"/>
          </ac:picMkLst>
        </pc:picChg>
      </pc:sldChg>
      <pc:sldChg chg="modSp ord">
        <pc:chgData name="董子嘉" userId="5367368d-958c-4806-a6bd-b1908f25ea3b" providerId="ADAL" clId="{6CE0FADC-8B10-4126-BDFF-A75411017FF3}" dt="2021-04-11T14:51:20.102" v="533" actId="14826"/>
        <pc:sldMkLst>
          <pc:docMk/>
          <pc:sldMk cId="1037154309" sldId="299"/>
        </pc:sldMkLst>
        <pc:picChg chg="mod">
          <ac:chgData name="董子嘉" userId="5367368d-958c-4806-a6bd-b1908f25ea3b" providerId="ADAL" clId="{6CE0FADC-8B10-4126-BDFF-A75411017FF3}" dt="2021-04-11T14:51:06.901" v="532" actId="14826"/>
          <ac:picMkLst>
            <pc:docMk/>
            <pc:sldMk cId="1037154309" sldId="299"/>
            <ac:picMk id="19" creationId="{61CC9188-8815-47CC-8BE9-65F7C056E568}"/>
          </ac:picMkLst>
        </pc:picChg>
        <pc:picChg chg="mod">
          <ac:chgData name="董子嘉" userId="5367368d-958c-4806-a6bd-b1908f25ea3b" providerId="ADAL" clId="{6CE0FADC-8B10-4126-BDFF-A75411017FF3}" dt="2021-04-11T14:51:20.102" v="533" actId="14826"/>
          <ac:picMkLst>
            <pc:docMk/>
            <pc:sldMk cId="1037154309" sldId="299"/>
            <ac:picMk id="24" creationId="{129F54BA-C393-4733-BB4A-7BD81A0D40C8}"/>
          </ac:picMkLst>
        </pc:picChg>
      </pc:sldChg>
      <pc:sldChg chg="modSp ord">
        <pc:chgData name="董子嘉" userId="5367368d-958c-4806-a6bd-b1908f25ea3b" providerId="ADAL" clId="{6CE0FADC-8B10-4126-BDFF-A75411017FF3}" dt="2021-04-11T14:46:14.491" v="525" actId="14826"/>
        <pc:sldMkLst>
          <pc:docMk/>
          <pc:sldMk cId="2277320514" sldId="300"/>
        </pc:sldMkLst>
        <pc:picChg chg="mod">
          <ac:chgData name="董子嘉" userId="5367368d-958c-4806-a6bd-b1908f25ea3b" providerId="ADAL" clId="{6CE0FADC-8B10-4126-BDFF-A75411017FF3}" dt="2021-04-11T14:45:44.641" v="524" actId="1076"/>
          <ac:picMkLst>
            <pc:docMk/>
            <pc:sldMk cId="2277320514" sldId="300"/>
            <ac:picMk id="17" creationId="{2245A4F1-99CE-4978-BE94-A44C62320CA7}"/>
          </ac:picMkLst>
        </pc:picChg>
        <pc:picChg chg="mod">
          <ac:chgData name="董子嘉" userId="5367368d-958c-4806-a6bd-b1908f25ea3b" providerId="ADAL" clId="{6CE0FADC-8B10-4126-BDFF-A75411017FF3}" dt="2021-04-11T14:46:14.491" v="525" actId="14826"/>
          <ac:picMkLst>
            <pc:docMk/>
            <pc:sldMk cId="2277320514" sldId="300"/>
            <ac:picMk id="24" creationId="{129F54BA-C393-4733-BB4A-7BD81A0D40C8}"/>
          </ac:picMkLst>
        </pc:picChg>
      </pc:sldChg>
      <pc:sldChg chg="modSp ord">
        <pc:chgData name="董子嘉" userId="5367368d-958c-4806-a6bd-b1908f25ea3b" providerId="ADAL" clId="{6CE0FADC-8B10-4126-BDFF-A75411017FF3}" dt="2021-04-11T10:02:31.264" v="167"/>
        <pc:sldMkLst>
          <pc:docMk/>
          <pc:sldMk cId="0" sldId="301"/>
        </pc:sldMkLst>
        <pc:spChg chg="mod">
          <ac:chgData name="董子嘉" userId="5367368d-958c-4806-a6bd-b1908f25ea3b" providerId="ADAL" clId="{6CE0FADC-8B10-4126-BDFF-A75411017FF3}" dt="2021-04-11T10:02:31.264" v="167"/>
          <ac:spMkLst>
            <pc:docMk/>
            <pc:sldMk cId="0" sldId="301"/>
            <ac:spMk id="14" creationId="{6C7B7C8B-8FE2-43C9-A2CC-209C43319D58}"/>
          </ac:spMkLst>
        </pc:spChg>
      </pc:sldChg>
      <pc:sldChg chg="addSp modSp add">
        <pc:chgData name="董子嘉" userId="5367368d-958c-4806-a6bd-b1908f25ea3b" providerId="ADAL" clId="{6CE0FADC-8B10-4126-BDFF-A75411017FF3}" dt="2021-04-11T10:44:50.452" v="487"/>
        <pc:sldMkLst>
          <pc:docMk/>
          <pc:sldMk cId="245307976" sldId="302"/>
        </pc:sldMkLst>
        <pc:spChg chg="mod">
          <ac:chgData name="董子嘉" userId="5367368d-958c-4806-a6bd-b1908f25ea3b" providerId="ADAL" clId="{6CE0FADC-8B10-4126-BDFF-A75411017FF3}" dt="2021-04-11T10:03:07.962" v="176"/>
          <ac:spMkLst>
            <pc:docMk/>
            <pc:sldMk cId="245307976" sldId="302"/>
            <ac:spMk id="2" creationId="{D34E0F20-A874-4186-A798-8E5A803C08B2}"/>
          </ac:spMkLst>
        </pc:spChg>
        <pc:spChg chg="mod">
          <ac:chgData name="董子嘉" userId="5367368d-958c-4806-a6bd-b1908f25ea3b" providerId="ADAL" clId="{6CE0FADC-8B10-4126-BDFF-A75411017FF3}" dt="2021-04-11T10:16:44.998" v="246"/>
          <ac:spMkLst>
            <pc:docMk/>
            <pc:sldMk cId="245307976" sldId="302"/>
            <ac:spMk id="3" creationId="{4D3BC324-FCC8-49EB-8907-8ACF5B5E3A51}"/>
          </ac:spMkLst>
        </pc:spChg>
        <pc:spChg chg="add">
          <ac:chgData name="董子嘉" userId="5367368d-958c-4806-a6bd-b1908f25ea3b" providerId="ADAL" clId="{6CE0FADC-8B10-4126-BDFF-A75411017FF3}" dt="2021-04-11T10:07:25.165" v="205"/>
          <ac:spMkLst>
            <pc:docMk/>
            <pc:sldMk cId="245307976" sldId="302"/>
            <ac:spMk id="5" creationId="{961082F5-1A4A-4689-8B9D-747EF7DA91A9}"/>
          </ac:spMkLst>
        </pc:spChg>
        <pc:spChg chg="add mod">
          <ac:chgData name="董子嘉" userId="5367368d-958c-4806-a6bd-b1908f25ea3b" providerId="ADAL" clId="{6CE0FADC-8B10-4126-BDFF-A75411017FF3}" dt="2021-04-11T10:44:50.452" v="487"/>
          <ac:spMkLst>
            <pc:docMk/>
            <pc:sldMk cId="245307976" sldId="302"/>
            <ac:spMk id="6" creationId="{68EE8ED0-F996-40E1-ADA8-1841F919A9D5}"/>
          </ac:spMkLst>
        </pc:spChg>
        <pc:spChg chg="add mod">
          <ac:chgData name="董子嘉" userId="5367368d-958c-4806-a6bd-b1908f25ea3b" providerId="ADAL" clId="{6CE0FADC-8B10-4126-BDFF-A75411017FF3}" dt="2021-04-11T10:31:00.002" v="357" actId="1036"/>
          <ac:spMkLst>
            <pc:docMk/>
            <pc:sldMk cId="245307976" sldId="302"/>
            <ac:spMk id="7" creationId="{AA1CE070-0443-40AF-9930-2B65FC055428}"/>
          </ac:spMkLst>
        </pc:spChg>
        <pc:spChg chg="add mod">
          <ac:chgData name="董子嘉" userId="5367368d-958c-4806-a6bd-b1908f25ea3b" providerId="ADAL" clId="{6CE0FADC-8B10-4126-BDFF-A75411017FF3}" dt="2021-04-11T10:31:09.227" v="360" actId="20577"/>
          <ac:spMkLst>
            <pc:docMk/>
            <pc:sldMk cId="245307976" sldId="302"/>
            <ac:spMk id="8" creationId="{CC1E6536-ADE4-45AC-A2D2-F84D996D01DD}"/>
          </ac:spMkLst>
        </pc:spChg>
        <pc:graphicFrameChg chg="add">
          <ac:chgData name="董子嘉" userId="5367368d-958c-4806-a6bd-b1908f25ea3b" providerId="ADAL" clId="{6CE0FADC-8B10-4126-BDFF-A75411017FF3}" dt="2021-04-11T10:07:25.165" v="205"/>
          <ac:graphicFrameMkLst>
            <pc:docMk/>
            <pc:sldMk cId="245307976" sldId="302"/>
            <ac:graphicFrameMk id="4" creationId="{674DE734-CE30-49CF-B30B-D15C61314554}"/>
          </ac:graphicFrameMkLst>
        </pc:graphicFrameChg>
      </pc:sldChg>
      <pc:sldChg chg="addSp modSp add">
        <pc:chgData name="董子嘉" userId="5367368d-958c-4806-a6bd-b1908f25ea3b" providerId="ADAL" clId="{6CE0FADC-8B10-4126-BDFF-A75411017FF3}" dt="2021-04-11T10:46:46.329" v="489" actId="465"/>
        <pc:sldMkLst>
          <pc:docMk/>
          <pc:sldMk cId="699371413" sldId="303"/>
        </pc:sldMkLst>
        <pc:spChg chg="mod">
          <ac:chgData name="董子嘉" userId="5367368d-958c-4806-a6bd-b1908f25ea3b" providerId="ADAL" clId="{6CE0FADC-8B10-4126-BDFF-A75411017FF3}" dt="2021-04-11T10:34:05.517" v="369" actId="2711"/>
          <ac:spMkLst>
            <pc:docMk/>
            <pc:sldMk cId="699371413" sldId="303"/>
            <ac:spMk id="3" creationId="{4D3BC324-FCC8-49EB-8907-8ACF5B5E3A51}"/>
          </ac:spMkLst>
        </pc:spChg>
        <pc:spChg chg="mod">
          <ac:chgData name="董子嘉" userId="5367368d-958c-4806-a6bd-b1908f25ea3b" providerId="ADAL" clId="{6CE0FADC-8B10-4126-BDFF-A75411017FF3}" dt="2021-04-11T10:46:46.329" v="489" actId="465"/>
          <ac:spMkLst>
            <pc:docMk/>
            <pc:sldMk cId="699371413" sldId="303"/>
            <ac:spMk id="6" creationId="{68EE8ED0-F996-40E1-ADA8-1841F919A9D5}"/>
          </ac:spMkLst>
        </pc:spChg>
        <pc:spChg chg="mod">
          <ac:chgData name="董子嘉" userId="5367368d-958c-4806-a6bd-b1908f25ea3b" providerId="ADAL" clId="{6CE0FADC-8B10-4126-BDFF-A75411017FF3}" dt="2021-04-11T10:46:46.329" v="489" actId="465"/>
          <ac:spMkLst>
            <pc:docMk/>
            <pc:sldMk cId="699371413" sldId="303"/>
            <ac:spMk id="7" creationId="{AA1CE070-0443-40AF-9930-2B65FC055428}"/>
          </ac:spMkLst>
        </pc:spChg>
        <pc:spChg chg="mod">
          <ac:chgData name="董子嘉" userId="5367368d-958c-4806-a6bd-b1908f25ea3b" providerId="ADAL" clId="{6CE0FADC-8B10-4126-BDFF-A75411017FF3}" dt="2021-04-11T10:46:46.329" v="489" actId="465"/>
          <ac:spMkLst>
            <pc:docMk/>
            <pc:sldMk cId="699371413" sldId="303"/>
            <ac:spMk id="8" creationId="{CC1E6536-ADE4-45AC-A2D2-F84D996D01DD}"/>
          </ac:spMkLst>
        </pc:spChg>
        <pc:spChg chg="add mod">
          <ac:chgData name="董子嘉" userId="5367368d-958c-4806-a6bd-b1908f25ea3b" providerId="ADAL" clId="{6CE0FADC-8B10-4126-BDFF-A75411017FF3}" dt="2021-04-11T10:46:46.329" v="489" actId="465"/>
          <ac:spMkLst>
            <pc:docMk/>
            <pc:sldMk cId="699371413" sldId="303"/>
            <ac:spMk id="9" creationId="{E58793B5-BD39-49F8-9813-1134A3115D02}"/>
          </ac:spMkLst>
        </pc:spChg>
      </pc:sldChg>
      <pc:sldChg chg="addSp modSp add">
        <pc:chgData name="董子嘉" userId="5367368d-958c-4806-a6bd-b1908f25ea3b" providerId="ADAL" clId="{6CE0FADC-8B10-4126-BDFF-A75411017FF3}" dt="2021-04-11T17:24:29.150" v="1302" actId="123"/>
        <pc:sldMkLst>
          <pc:docMk/>
          <pc:sldMk cId="3650167386" sldId="304"/>
        </pc:sldMkLst>
        <pc:spChg chg="mod">
          <ac:chgData name="董子嘉" userId="5367368d-958c-4806-a6bd-b1908f25ea3b" providerId="ADAL" clId="{6CE0FADC-8B10-4126-BDFF-A75411017FF3}" dt="2021-04-11T13:39:59.222" v="511"/>
          <ac:spMkLst>
            <pc:docMk/>
            <pc:sldMk cId="3650167386" sldId="304"/>
            <ac:spMk id="2" creationId="{884ACB38-48D8-4126-84D3-E6750EDBA6CD}"/>
          </ac:spMkLst>
        </pc:spChg>
        <pc:spChg chg="mod">
          <ac:chgData name="董子嘉" userId="5367368d-958c-4806-a6bd-b1908f25ea3b" providerId="ADAL" clId="{6CE0FADC-8B10-4126-BDFF-A75411017FF3}" dt="2021-04-11T17:24:29.150" v="1302" actId="123"/>
          <ac:spMkLst>
            <pc:docMk/>
            <pc:sldMk cId="3650167386" sldId="304"/>
            <ac:spMk id="3" creationId="{EA37C4C6-966F-4408-8BAD-BE6E24D4B667}"/>
          </ac:spMkLst>
        </pc:spChg>
        <pc:spChg chg="add">
          <ac:chgData name="董子嘉" userId="5367368d-958c-4806-a6bd-b1908f25ea3b" providerId="ADAL" clId="{6CE0FADC-8B10-4126-BDFF-A75411017FF3}" dt="2021-04-11T13:39:54.622" v="510"/>
          <ac:spMkLst>
            <pc:docMk/>
            <pc:sldMk cId="3650167386" sldId="304"/>
            <ac:spMk id="5" creationId="{03AABA09-1028-499A-95B9-9CC5D2D13F64}"/>
          </ac:spMkLst>
        </pc:spChg>
        <pc:graphicFrameChg chg="add">
          <ac:chgData name="董子嘉" userId="5367368d-958c-4806-a6bd-b1908f25ea3b" providerId="ADAL" clId="{6CE0FADC-8B10-4126-BDFF-A75411017FF3}" dt="2021-04-11T13:39:54.622" v="510"/>
          <ac:graphicFrameMkLst>
            <pc:docMk/>
            <pc:sldMk cId="3650167386" sldId="304"/>
            <ac:graphicFrameMk id="4" creationId="{9023352B-FC7D-4D85-9942-1A5B6D2C41E4}"/>
          </ac:graphicFrameMkLst>
        </pc:graphicFrameChg>
      </pc:sldChg>
      <pc:sldChg chg="modSp add">
        <pc:chgData name="董子嘉" userId="5367368d-958c-4806-a6bd-b1908f25ea3b" providerId="ADAL" clId="{6CE0FADC-8B10-4126-BDFF-A75411017FF3}" dt="2021-04-11T17:27:58.430" v="1326" actId="20577"/>
        <pc:sldMkLst>
          <pc:docMk/>
          <pc:sldMk cId="216874533" sldId="305"/>
        </pc:sldMkLst>
        <pc:spChg chg="mod">
          <ac:chgData name="董子嘉" userId="5367368d-958c-4806-a6bd-b1908f25ea3b" providerId="ADAL" clId="{6CE0FADC-8B10-4126-BDFF-A75411017FF3}" dt="2021-04-11T17:27:58.430" v="1326" actId="20577"/>
          <ac:spMkLst>
            <pc:docMk/>
            <pc:sldMk cId="216874533" sldId="305"/>
            <ac:spMk id="3" creationId="{6327C84F-1F7F-40FE-A9DE-00A251D87C55}"/>
          </ac:spMkLst>
        </pc:spChg>
      </pc:sldChg>
      <pc:sldChg chg="modSp add">
        <pc:chgData name="董子嘉" userId="5367368d-958c-4806-a6bd-b1908f25ea3b" providerId="ADAL" clId="{6CE0FADC-8B10-4126-BDFF-A75411017FF3}" dt="2021-04-11T17:27:06.423" v="1311" actId="123"/>
        <pc:sldMkLst>
          <pc:docMk/>
          <pc:sldMk cId="3755663622" sldId="306"/>
        </pc:sldMkLst>
        <pc:spChg chg="mod">
          <ac:chgData name="董子嘉" userId="5367368d-958c-4806-a6bd-b1908f25ea3b" providerId="ADAL" clId="{6CE0FADC-8B10-4126-BDFF-A75411017FF3}" dt="2021-04-11T16:52:56.903" v="1240"/>
          <ac:spMkLst>
            <pc:docMk/>
            <pc:sldMk cId="3755663622" sldId="306"/>
            <ac:spMk id="2" creationId="{D5C51470-88AE-4F9E-AF18-4E24F3CFB409}"/>
          </ac:spMkLst>
        </pc:spChg>
        <pc:spChg chg="mod">
          <ac:chgData name="董子嘉" userId="5367368d-958c-4806-a6bd-b1908f25ea3b" providerId="ADAL" clId="{6CE0FADC-8B10-4126-BDFF-A75411017FF3}" dt="2021-04-11T17:27:06.423" v="1311" actId="123"/>
          <ac:spMkLst>
            <pc:docMk/>
            <pc:sldMk cId="3755663622" sldId="306"/>
            <ac:spMk id="3" creationId="{DCBBFB58-B4E1-48D0-833B-93B8BE8FE6E0}"/>
          </ac:spMkLst>
        </pc:spChg>
      </pc:sldChg>
      <pc:sldChg chg="add del">
        <pc:chgData name="董子嘉" userId="5367368d-958c-4806-a6bd-b1908f25ea3b" providerId="ADAL" clId="{6CE0FADC-8B10-4126-BDFF-A75411017FF3}" dt="2021-04-11T17:29:12.228" v="1329" actId="2696"/>
        <pc:sldMkLst>
          <pc:docMk/>
          <pc:sldMk cId="569504873" sldId="307"/>
        </pc:sldMkLst>
      </pc:sldChg>
      <pc:sldChg chg="addSp delSp modSp add ord">
        <pc:chgData name="董子嘉" userId="5367368d-958c-4806-a6bd-b1908f25ea3b" providerId="ADAL" clId="{6CE0FADC-8B10-4126-BDFF-A75411017FF3}" dt="2021-04-11T17:38:58.259" v="1336"/>
        <pc:sldMkLst>
          <pc:docMk/>
          <pc:sldMk cId="2293661930" sldId="308"/>
        </pc:sldMkLst>
        <pc:spChg chg="del">
          <ac:chgData name="董子嘉" userId="5367368d-958c-4806-a6bd-b1908f25ea3b" providerId="ADAL" clId="{6CE0FADC-8B10-4126-BDFF-A75411017FF3}" dt="2021-04-11T17:29:23.897" v="1330"/>
          <ac:spMkLst>
            <pc:docMk/>
            <pc:sldMk cId="2293661930" sldId="308"/>
            <ac:spMk id="2" creationId="{04E7AF01-8E1D-467C-B262-70197F723E2D}"/>
          </ac:spMkLst>
        </pc:spChg>
        <pc:spChg chg="del">
          <ac:chgData name="董子嘉" userId="5367368d-958c-4806-a6bd-b1908f25ea3b" providerId="ADAL" clId="{6CE0FADC-8B10-4126-BDFF-A75411017FF3}" dt="2021-04-11T17:29:23.897" v="1330"/>
          <ac:spMkLst>
            <pc:docMk/>
            <pc:sldMk cId="2293661930" sldId="308"/>
            <ac:spMk id="3" creationId="{58D25548-05AB-4ACE-9D1B-A0F865D6532A}"/>
          </ac:spMkLst>
        </pc:spChg>
        <pc:spChg chg="add mod">
          <ac:chgData name="董子嘉" userId="5367368d-958c-4806-a6bd-b1908f25ea3b" providerId="ADAL" clId="{6CE0FADC-8B10-4126-BDFF-A75411017FF3}" dt="2021-04-11T17:29:36.318" v="1335" actId="20577"/>
          <ac:spMkLst>
            <pc:docMk/>
            <pc:sldMk cId="2293661930" sldId="308"/>
            <ac:spMk id="4" creationId="{A62D8715-4B81-4F13-B900-C1ABA641C508}"/>
          </ac:spMkLst>
        </pc:spChg>
        <pc:spChg chg="add mod">
          <ac:chgData name="董子嘉" userId="5367368d-958c-4806-a6bd-b1908f25ea3b" providerId="ADAL" clId="{6CE0FADC-8B10-4126-BDFF-A75411017FF3}" dt="2021-04-11T17:29:23.897" v="1330"/>
          <ac:spMkLst>
            <pc:docMk/>
            <pc:sldMk cId="2293661930" sldId="308"/>
            <ac:spMk id="5" creationId="{4F07F829-CAA4-4E58-95BE-59E4CED2A09B}"/>
          </ac:spMkLst>
        </pc:spChg>
      </pc:sldChg>
      <pc:sldChg chg="add del">
        <pc:chgData name="董子嘉" userId="5367368d-958c-4806-a6bd-b1908f25ea3b" providerId="ADAL" clId="{6CE0FADC-8B10-4126-BDFF-A75411017FF3}" dt="2021-04-11T17:50:58.472" v="1457" actId="2696"/>
        <pc:sldMkLst>
          <pc:docMk/>
          <pc:sldMk cId="1643629258" sldId="309"/>
        </pc:sldMkLst>
      </pc:sldChg>
      <pc:sldChg chg="modSp add">
        <pc:chgData name="董子嘉" userId="5367368d-958c-4806-a6bd-b1908f25ea3b" providerId="ADAL" clId="{6CE0FADC-8B10-4126-BDFF-A75411017FF3}" dt="2021-04-11T17:51:09.923" v="1470" actId="20577"/>
        <pc:sldMkLst>
          <pc:docMk/>
          <pc:sldMk cId="1456740960" sldId="310"/>
        </pc:sldMkLst>
        <pc:spChg chg="mod">
          <ac:chgData name="董子嘉" userId="5367368d-958c-4806-a6bd-b1908f25ea3b" providerId="ADAL" clId="{6CE0FADC-8B10-4126-BDFF-A75411017FF3}" dt="2021-04-11T17:51:09.923" v="1470" actId="20577"/>
          <ac:spMkLst>
            <pc:docMk/>
            <pc:sldMk cId="1456740960" sldId="310"/>
            <ac:spMk id="4" creationId="{A62D8715-4B81-4F13-B900-C1ABA641C508}"/>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atin typeface="Times New Roman" panose="02020603050405020304" pitchFamily="18" charset="0"/>
              </a:defRPr>
            </a:lvl1pPr>
          </a:lstStyle>
          <a:p>
            <a:endParaRPr lang="zh-TW" altLang="en-US" dirty="0"/>
          </a:p>
        </p:txBody>
      </p:sp>
      <p:sp>
        <p:nvSpPr>
          <p:cNvPr id="3" name="日期版面配置區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atin typeface="Times New Roman" panose="02020603050405020304" pitchFamily="18" charset="0"/>
              </a:defRPr>
            </a:lvl1pPr>
          </a:lstStyle>
          <a:p>
            <a:fld id="{62C74C21-D53E-46C3-9646-8DF52C7B6E5B}" type="datetimeFigureOut">
              <a:rPr lang="zh-TW" altLang="en-US" smtClean="0"/>
              <a:pPr/>
              <a:t>2021/10/25</a:t>
            </a:fld>
            <a:endParaRPr lang="zh-TW" altLang="en-US" dirty="0"/>
          </a:p>
        </p:txBody>
      </p:sp>
      <p:sp>
        <p:nvSpPr>
          <p:cNvPr id="4" name="投影片影像版面配置區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zh-TW" altLang="en-US" dirty="0"/>
          </a:p>
        </p:txBody>
      </p:sp>
      <p:sp>
        <p:nvSpPr>
          <p:cNvPr id="5" name="備忘稿版面配置區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頁尾版面配置區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atin typeface="Times New Roman" panose="02020603050405020304" pitchFamily="18" charset="0"/>
              </a:defRPr>
            </a:lvl1pPr>
          </a:lstStyle>
          <a:p>
            <a:endParaRPr lang="zh-TW" altLang="en-US" dirty="0"/>
          </a:p>
        </p:txBody>
      </p:sp>
      <p:sp>
        <p:nvSpPr>
          <p:cNvPr id="7" name="投影片編號版面配置區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atin typeface="Times New Roman" panose="02020603050405020304" pitchFamily="18" charset="0"/>
              </a:defRPr>
            </a:lvl1pPr>
          </a:lstStyle>
          <a:p>
            <a:fld id="{DB4BE71A-590F-422B-9DD6-E02308F4F9FC}" type="slidenum">
              <a:rPr lang="zh-TW" altLang="en-US" smtClean="0"/>
              <a:pPr/>
              <a:t>‹#›</a:t>
            </a:fld>
            <a:endParaRPr lang="zh-TW" altLang="en-US" dirty="0"/>
          </a:p>
        </p:txBody>
      </p:sp>
    </p:spTree>
    <p:extLst>
      <p:ext uri="{BB962C8B-B14F-4D97-AF65-F5344CB8AC3E}">
        <p14:creationId xmlns:p14="http://schemas.microsoft.com/office/powerpoint/2010/main" val="3329900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mn-cs"/>
      </a:defRPr>
    </a:lvl1pPr>
    <a:lvl2pPr marL="457200" algn="l" defTabSz="914400" rtl="0" eaLnBrk="1" latinLnBrk="0" hangingPunct="1">
      <a:defRPr sz="1200" kern="1200">
        <a:solidFill>
          <a:schemeClr val="tx1"/>
        </a:solidFill>
        <a:latin typeface="Times New Roman" panose="02020603050405020304" pitchFamily="18" charset="0"/>
        <a:ea typeface="+mn-ea"/>
        <a:cs typeface="+mn-cs"/>
      </a:defRPr>
    </a:lvl2pPr>
    <a:lvl3pPr marL="914400" algn="l" defTabSz="914400" rtl="0" eaLnBrk="1" latinLnBrk="0" hangingPunct="1">
      <a:defRPr sz="1200" kern="1200">
        <a:solidFill>
          <a:schemeClr val="tx1"/>
        </a:solidFill>
        <a:latin typeface="Times New Roman" panose="02020603050405020304" pitchFamily="18" charset="0"/>
        <a:ea typeface="+mn-ea"/>
        <a:cs typeface="+mn-cs"/>
      </a:defRPr>
    </a:lvl3pPr>
    <a:lvl4pPr marL="1371600" algn="l" defTabSz="914400" rtl="0" eaLnBrk="1" latinLnBrk="0" hangingPunct="1">
      <a:defRPr sz="1200" kern="1200">
        <a:solidFill>
          <a:schemeClr val="tx1"/>
        </a:solidFill>
        <a:latin typeface="Times New Roman" panose="02020603050405020304" pitchFamily="18" charset="0"/>
        <a:ea typeface="+mn-ea"/>
        <a:cs typeface="+mn-cs"/>
      </a:defRPr>
    </a:lvl4pPr>
    <a:lvl5pPr marL="1828800" algn="l" defTabSz="914400" rtl="0" eaLnBrk="1" latinLnBrk="0" hangingPunct="1">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B4BE71A-590F-422B-9DD6-E02308F4F9FC}" type="slidenum">
              <a:rPr lang="zh-TW" altLang="en-US" smtClean="0"/>
              <a:pPr/>
              <a:t>1</a:t>
            </a:fld>
            <a:endParaRPr lang="zh-TW" altLang="en-US" dirty="0"/>
          </a:p>
        </p:txBody>
      </p:sp>
    </p:spTree>
    <p:extLst>
      <p:ext uri="{BB962C8B-B14F-4D97-AF65-F5344CB8AC3E}">
        <p14:creationId xmlns:p14="http://schemas.microsoft.com/office/powerpoint/2010/main" val="2396862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通過在每個像素位置定義一個小的局部斑塊來估算照明分量。 表示為大小</a:t>
            </a:r>
            <a:r>
              <a:rPr lang="en-US" altLang="zh-TW" dirty="0"/>
              <a:t>N×N</a:t>
            </a:r>
            <a:r>
              <a:rPr lang="zh-TW" altLang="en-US" dirty="0"/>
              <a:t>像素的</a:t>
            </a:r>
            <a:r>
              <a:rPr lang="en-US" altLang="zh-TW" dirty="0"/>
              <a:t>B</a:t>
            </a:r>
            <a:r>
              <a:rPr lang="zh-TW" altLang="en-US" dirty="0"/>
              <a:t>（</a:t>
            </a:r>
            <a:r>
              <a:rPr lang="en-US" altLang="zh-TW" dirty="0"/>
              <a:t>x</a:t>
            </a:r>
            <a:r>
              <a:rPr lang="zh-TW" altLang="en-US" dirty="0"/>
              <a:t>，</a:t>
            </a:r>
            <a:r>
              <a:rPr lang="en-US" altLang="zh-TW" dirty="0"/>
              <a:t>y</a:t>
            </a:r>
            <a:r>
              <a:rPr lang="zh-TW" altLang="en-US" dirty="0"/>
              <a:t>）的小局部面片以（</a:t>
            </a:r>
            <a:r>
              <a:rPr lang="en-US" altLang="zh-TW" dirty="0"/>
              <a:t>x</a:t>
            </a:r>
            <a:r>
              <a:rPr lang="zh-TW" altLang="en-US" dirty="0"/>
              <a:t>，</a:t>
            </a:r>
            <a:r>
              <a:rPr lang="en-US" altLang="zh-TW" dirty="0"/>
              <a:t>y</a:t>
            </a:r>
            <a:r>
              <a:rPr lang="zh-TW" altLang="en-US" dirty="0"/>
              <a:t>）像素位置為中心，其中</a:t>
            </a:r>
            <a:r>
              <a:rPr lang="en-US" altLang="zh-TW" dirty="0"/>
              <a:t>N</a:t>
            </a:r>
            <a:r>
              <a:rPr lang="zh-TW" altLang="en-US" dirty="0"/>
              <a:t>設置為</a:t>
            </a:r>
            <a:r>
              <a:rPr lang="en-US" altLang="zh-TW" dirty="0"/>
              <a:t>5</a:t>
            </a:r>
            <a:r>
              <a:rPr lang="zh-TW" altLang="en-US" dirty="0"/>
              <a:t>。</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13</a:t>
            </a:fld>
            <a:endParaRPr lang="zh-TW" altLang="en-US"/>
          </a:p>
        </p:txBody>
      </p:sp>
    </p:spTree>
    <p:extLst>
      <p:ext uri="{BB962C8B-B14F-4D97-AF65-F5344CB8AC3E}">
        <p14:creationId xmlns:p14="http://schemas.microsoft.com/office/powerpoint/2010/main" val="1546135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小數 的次方 超過</a:t>
            </a:r>
            <a:r>
              <a:rPr lang="en-US" altLang="zh-TW" dirty="0"/>
              <a:t>1</a:t>
            </a:r>
            <a:r>
              <a:rPr lang="zh-TW" altLang="en-US" dirty="0"/>
              <a:t> 就越小</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小數 的次方 低於</a:t>
            </a:r>
            <a:r>
              <a:rPr lang="en-US" altLang="zh-TW" dirty="0"/>
              <a:t>1</a:t>
            </a:r>
            <a:r>
              <a:rPr lang="zh-TW" altLang="en-US" dirty="0"/>
              <a:t> 就越大</a:t>
            </a:r>
            <a:endParaRPr lang="en-US" altLang="zh-TW" dirty="0"/>
          </a:p>
          <a:p>
            <a:endParaRPr lang="en-US" altLang="zh-TW" dirty="0"/>
          </a:p>
          <a:p>
            <a:r>
              <a:rPr lang="zh-TW" altLang="en-US" dirty="0"/>
              <a:t>提出了一種基於局部補丁的自適應伽馬校正，以對所有類型的低動態範圍圖像進行預處理，具體如下：</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16</a:t>
            </a:fld>
            <a:endParaRPr lang="zh-TW" altLang="en-US"/>
          </a:p>
        </p:txBody>
      </p:sp>
    </p:spTree>
    <p:extLst>
      <p:ext uri="{BB962C8B-B14F-4D97-AF65-F5344CB8AC3E}">
        <p14:creationId xmlns:p14="http://schemas.microsoft.com/office/powerpoint/2010/main" val="4261553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提出了一種降噪算法來降低圖像的噪點，如下所示：</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18</a:t>
            </a:fld>
            <a:endParaRPr lang="zh-TW" altLang="en-US"/>
          </a:p>
        </p:txBody>
      </p:sp>
    </p:spTree>
    <p:extLst>
      <p:ext uri="{BB962C8B-B14F-4D97-AF65-F5344CB8AC3E}">
        <p14:creationId xmlns:p14="http://schemas.microsoft.com/office/powerpoint/2010/main" val="3591025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應用</a:t>
            </a:r>
            <a:r>
              <a:rPr lang="en-US" altLang="zh-TW" dirty="0"/>
              <a:t>CLAHE</a:t>
            </a:r>
            <a:r>
              <a:rPr lang="zh-TW" altLang="en-US" dirty="0"/>
              <a:t>之後，圖像的強度會散佈在整個動態範圍內，並且亮度校正可能比對比度增強更為關鍵。 提出了後伽瑪校正以如下調整圖像的亮度。</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20</a:t>
            </a:fld>
            <a:endParaRPr lang="zh-TW" altLang="en-US"/>
          </a:p>
        </p:txBody>
      </p:sp>
    </p:spTree>
    <p:extLst>
      <p:ext uri="{BB962C8B-B14F-4D97-AF65-F5344CB8AC3E}">
        <p14:creationId xmlns:p14="http://schemas.microsoft.com/office/powerpoint/2010/main" val="10504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23</a:t>
            </a:fld>
            <a:endParaRPr lang="zh-TW" altLang="en-US" dirty="0"/>
          </a:p>
        </p:txBody>
      </p:sp>
    </p:spTree>
    <p:extLst>
      <p:ext uri="{BB962C8B-B14F-4D97-AF65-F5344CB8AC3E}">
        <p14:creationId xmlns:p14="http://schemas.microsoft.com/office/powerpoint/2010/main" val="2698273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24</a:t>
            </a:fld>
            <a:endParaRPr lang="zh-TW" altLang="en-US" dirty="0"/>
          </a:p>
        </p:txBody>
      </p:sp>
    </p:spTree>
    <p:extLst>
      <p:ext uri="{BB962C8B-B14F-4D97-AF65-F5344CB8AC3E}">
        <p14:creationId xmlns:p14="http://schemas.microsoft.com/office/powerpoint/2010/main" val="2503721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25</a:t>
            </a:fld>
            <a:endParaRPr lang="zh-TW" altLang="en-US" dirty="0"/>
          </a:p>
        </p:txBody>
      </p:sp>
    </p:spTree>
    <p:extLst>
      <p:ext uri="{BB962C8B-B14F-4D97-AF65-F5344CB8AC3E}">
        <p14:creationId xmlns:p14="http://schemas.microsoft.com/office/powerpoint/2010/main" val="2253433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26</a:t>
            </a:fld>
            <a:endParaRPr lang="zh-TW" altLang="en-US" dirty="0"/>
          </a:p>
        </p:txBody>
      </p:sp>
    </p:spTree>
    <p:extLst>
      <p:ext uri="{BB962C8B-B14F-4D97-AF65-F5344CB8AC3E}">
        <p14:creationId xmlns:p14="http://schemas.microsoft.com/office/powerpoint/2010/main" val="1349065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27</a:t>
            </a:fld>
            <a:endParaRPr lang="zh-TW" altLang="en-US" dirty="0"/>
          </a:p>
        </p:txBody>
      </p:sp>
    </p:spTree>
    <p:extLst>
      <p:ext uri="{BB962C8B-B14F-4D97-AF65-F5344CB8AC3E}">
        <p14:creationId xmlns:p14="http://schemas.microsoft.com/office/powerpoint/2010/main" val="4060384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28</a:t>
            </a:fld>
            <a:endParaRPr lang="zh-TW" altLang="en-US" dirty="0"/>
          </a:p>
        </p:txBody>
      </p:sp>
    </p:spTree>
    <p:extLst>
      <p:ext uri="{BB962C8B-B14F-4D97-AF65-F5344CB8AC3E}">
        <p14:creationId xmlns:p14="http://schemas.microsoft.com/office/powerpoint/2010/main" val="377468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近來，對數字攝影和多媒體應用的需求已經增加。 這些要求之一是獲取盡可能多的完整圖像動態範圍信息，稱為高動態範圍（</a:t>
            </a:r>
            <a:r>
              <a:rPr lang="en-US" altLang="zh-TW" dirty="0"/>
              <a:t>HDR</a:t>
            </a:r>
            <a:r>
              <a:rPr lang="zh-TW" altLang="en-US" dirty="0"/>
              <a:t>）成像。</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2</a:t>
            </a:fld>
            <a:endParaRPr lang="zh-TW" altLang="en-US"/>
          </a:p>
        </p:txBody>
      </p:sp>
    </p:spTree>
    <p:extLst>
      <p:ext uri="{BB962C8B-B14F-4D97-AF65-F5344CB8AC3E}">
        <p14:creationId xmlns:p14="http://schemas.microsoft.com/office/powerpoint/2010/main" val="2195465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29</a:t>
            </a:fld>
            <a:endParaRPr lang="zh-TW" altLang="en-US" dirty="0"/>
          </a:p>
        </p:txBody>
      </p:sp>
    </p:spTree>
    <p:extLst>
      <p:ext uri="{BB962C8B-B14F-4D97-AF65-F5344CB8AC3E}">
        <p14:creationId xmlns:p14="http://schemas.microsoft.com/office/powerpoint/2010/main" val="66986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30</a:t>
            </a:fld>
            <a:endParaRPr lang="zh-TW" altLang="en-US" dirty="0"/>
          </a:p>
        </p:txBody>
      </p:sp>
    </p:spTree>
    <p:extLst>
      <p:ext uri="{BB962C8B-B14F-4D97-AF65-F5344CB8AC3E}">
        <p14:creationId xmlns:p14="http://schemas.microsoft.com/office/powerpoint/2010/main" val="1895263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31</a:t>
            </a:fld>
            <a:endParaRPr lang="zh-TW" altLang="en-US" dirty="0"/>
          </a:p>
        </p:txBody>
      </p:sp>
    </p:spTree>
    <p:extLst>
      <p:ext uri="{BB962C8B-B14F-4D97-AF65-F5344CB8AC3E}">
        <p14:creationId xmlns:p14="http://schemas.microsoft.com/office/powerpoint/2010/main" val="2424742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32</a:t>
            </a:fld>
            <a:endParaRPr lang="zh-TW" altLang="en-US" dirty="0"/>
          </a:p>
        </p:txBody>
      </p:sp>
    </p:spTree>
    <p:extLst>
      <p:ext uri="{BB962C8B-B14F-4D97-AF65-F5344CB8AC3E}">
        <p14:creationId xmlns:p14="http://schemas.microsoft.com/office/powerpoint/2010/main" val="1405668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圖像對比度增強主要分為兩個主流思想：基於直方圖均衡和基於</a:t>
            </a:r>
            <a:r>
              <a:rPr lang="en-US" altLang="zh-TW" dirty="0" err="1"/>
              <a:t>Retinex</a:t>
            </a:r>
            <a:r>
              <a:rPr lang="zh-TW" altLang="en-US" dirty="0"/>
              <a:t>算法。</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3</a:t>
            </a:fld>
            <a:endParaRPr lang="zh-TW" altLang="en-US"/>
          </a:p>
        </p:txBody>
      </p:sp>
    </p:spTree>
    <p:extLst>
      <p:ext uri="{BB962C8B-B14F-4D97-AF65-F5344CB8AC3E}">
        <p14:creationId xmlns:p14="http://schemas.microsoft.com/office/powerpoint/2010/main" val="3128977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黃等。 </a:t>
            </a:r>
            <a:r>
              <a:rPr lang="en-US" altLang="zh-TW" dirty="0"/>
              <a:t>[35]</a:t>
            </a:r>
            <a:r>
              <a:rPr lang="zh-TW" altLang="en-US" dirty="0"/>
              <a:t>採用補償累積分佈函數（</a:t>
            </a:r>
            <a:r>
              <a:rPr lang="en-US" altLang="zh-TW" dirty="0"/>
              <a:t>CDF</a:t>
            </a:r>
            <a:r>
              <a:rPr lang="zh-TW" altLang="en-US" dirty="0"/>
              <a:t>）作為自適應參數，以原始趨勢的漸進增量來修改強度。 擬議的具有權重分佈的自適應伽馬校正公式如下：</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4</a:t>
            </a:fld>
            <a:endParaRPr lang="zh-TW" altLang="en-US"/>
          </a:p>
        </p:txBody>
      </p:sp>
    </p:spTree>
    <p:extLst>
      <p:ext uri="{BB962C8B-B14F-4D97-AF65-F5344CB8AC3E}">
        <p14:creationId xmlns:p14="http://schemas.microsoft.com/office/powerpoint/2010/main" val="646431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為了解決放大倍數過大的問題，使用了對比度受限的自適應直方圖均衡化方法（</a:t>
            </a:r>
            <a:r>
              <a:rPr lang="en-US" altLang="zh-TW" dirty="0"/>
              <a:t>CLAHE</a:t>
            </a:r>
            <a:r>
              <a:rPr lang="zh-TW" altLang="en-US" dirty="0"/>
              <a:t>）</a:t>
            </a:r>
            <a:r>
              <a:rPr lang="en-US" altLang="zh-TW" dirty="0"/>
              <a:t>[47]</a:t>
            </a:r>
            <a:r>
              <a:rPr lang="zh-TW" altLang="en-US" dirty="0"/>
              <a:t>。</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6</a:t>
            </a:fld>
            <a:endParaRPr lang="zh-TW" altLang="en-US"/>
          </a:p>
        </p:txBody>
      </p:sp>
    </p:spTree>
    <p:extLst>
      <p:ext uri="{BB962C8B-B14F-4D97-AF65-F5344CB8AC3E}">
        <p14:creationId xmlns:p14="http://schemas.microsoft.com/office/powerpoint/2010/main" val="3715607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Retinex</a:t>
            </a:r>
            <a:r>
              <a:rPr lang="zh-TW" altLang="en-US" dirty="0"/>
              <a:t>算法</a:t>
            </a:r>
            <a:r>
              <a:rPr lang="en-US" altLang="zh-TW" dirty="0"/>
              <a:t>[22]</a:t>
            </a:r>
            <a:r>
              <a:rPr lang="zh-TW" altLang="en-US" dirty="0"/>
              <a:t>由</a:t>
            </a:r>
            <a:r>
              <a:rPr lang="en-US" altLang="zh-TW" dirty="0"/>
              <a:t>Edwin Land</a:t>
            </a:r>
            <a:r>
              <a:rPr lang="zh-TW" altLang="en-US" dirty="0"/>
              <a:t>（</a:t>
            </a:r>
            <a:r>
              <a:rPr lang="en-US" altLang="zh-TW" dirty="0"/>
              <a:t>1964</a:t>
            </a:r>
            <a:r>
              <a:rPr lang="zh-TW" altLang="en-US" dirty="0"/>
              <a:t>）首次提出。 它首先將人的視覺特徵引入了圖像增強研究領域的文獻中。</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7</a:t>
            </a:fld>
            <a:endParaRPr lang="zh-TW" altLang="en-US"/>
          </a:p>
        </p:txBody>
      </p:sp>
    </p:spTree>
    <p:extLst>
      <p:ext uri="{BB962C8B-B14F-4D97-AF65-F5344CB8AC3E}">
        <p14:creationId xmlns:p14="http://schemas.microsoft.com/office/powerpoint/2010/main" val="4140986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視網膜和皮質在人腦中處理這種顏色感知能力。 在人類視覺中，圖像的刺激值是由視網膜（</a:t>
            </a:r>
            <a:r>
              <a:rPr lang="en-US" altLang="zh-TW" dirty="0"/>
              <a:t>Retina</a:t>
            </a:r>
            <a:r>
              <a:rPr lang="zh-TW" altLang="en-US" dirty="0"/>
              <a:t>）獲得的。 然後，通過大腦皮層（</a:t>
            </a:r>
            <a:r>
              <a:rPr lang="en-US" altLang="zh-TW" dirty="0"/>
              <a:t>Cortex</a:t>
            </a:r>
            <a:r>
              <a:rPr lang="zh-TW" altLang="en-US" dirty="0"/>
              <a:t>）的視網膜獲得的顏色信息可以知道物體的顏色。</a:t>
            </a:r>
            <a:endParaRPr lang="en-US" altLang="zh-TW" dirty="0"/>
          </a:p>
          <a:p>
            <a:r>
              <a:rPr lang="en-US" altLang="zh-TW" sz="1200" b="1" i="0" kern="1200" dirty="0">
                <a:solidFill>
                  <a:schemeClr val="tx1"/>
                </a:solidFill>
                <a:effectLst/>
                <a:latin typeface="Times New Roman" panose="02020603050405020304" pitchFamily="18" charset="0"/>
                <a:ea typeface="+mn-ea"/>
                <a:cs typeface="+mn-cs"/>
              </a:rPr>
              <a:t>Thalamus(</a:t>
            </a:r>
            <a:r>
              <a:rPr lang="zh-TW" altLang="en-US" sz="1200" b="1" i="0" kern="1200" dirty="0">
                <a:solidFill>
                  <a:schemeClr val="tx1"/>
                </a:solidFill>
                <a:effectLst/>
                <a:latin typeface="Times New Roman" panose="02020603050405020304" pitchFamily="18" charset="0"/>
                <a:ea typeface="+mn-ea"/>
                <a:cs typeface="+mn-cs"/>
              </a:rPr>
              <a:t>視丘</a:t>
            </a:r>
            <a:r>
              <a:rPr lang="en-US" altLang="zh-TW" sz="1200" b="1" i="0" kern="1200" dirty="0">
                <a:solidFill>
                  <a:schemeClr val="tx1"/>
                </a:solidFill>
                <a:effectLst/>
                <a:latin typeface="Times New Roman" panose="02020603050405020304" pitchFamily="18" charset="0"/>
                <a:ea typeface="+mn-ea"/>
                <a:cs typeface="+mn-cs"/>
              </a:rPr>
              <a:t>)</a:t>
            </a:r>
            <a:endParaRPr lang="zh-TW" altLang="en-US" dirty="0"/>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8</a:t>
            </a:fld>
            <a:endParaRPr lang="zh-TW" altLang="en-US"/>
          </a:p>
        </p:txBody>
      </p:sp>
    </p:spTree>
    <p:extLst>
      <p:ext uri="{BB962C8B-B14F-4D97-AF65-F5344CB8AC3E}">
        <p14:creationId xmlns:p14="http://schemas.microsoft.com/office/powerpoint/2010/main" val="75074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擴展該模型以將圖像</a:t>
            </a:r>
            <a:r>
              <a:rPr lang="en-US" altLang="zh-TW" dirty="0"/>
              <a:t>S</a:t>
            </a:r>
            <a:r>
              <a:rPr lang="zh-TW" altLang="en-US" dirty="0"/>
              <a:t>分解為兩個不同的圖像，即反射率圖像</a:t>
            </a:r>
            <a:r>
              <a:rPr lang="en-US" altLang="zh-TW" dirty="0"/>
              <a:t>R</a:t>
            </a:r>
            <a:r>
              <a:rPr lang="zh-TW" altLang="en-US" dirty="0"/>
              <a:t>和照明圖像</a:t>
            </a:r>
            <a:r>
              <a:rPr lang="en-US" altLang="zh-TW" dirty="0"/>
              <a:t>L</a:t>
            </a:r>
            <a:r>
              <a:rPr lang="zh-TW" altLang="en-US" dirty="0"/>
              <a:t>，如下所示。</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pPr/>
              <a:t>9</a:t>
            </a:fld>
            <a:endParaRPr lang="zh-TW" altLang="en-US" dirty="0"/>
          </a:p>
        </p:txBody>
      </p:sp>
    </p:spTree>
    <p:extLst>
      <p:ext uri="{BB962C8B-B14F-4D97-AF65-F5344CB8AC3E}">
        <p14:creationId xmlns:p14="http://schemas.microsoft.com/office/powerpoint/2010/main" val="104947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奇異值分解（</a:t>
            </a:r>
            <a:r>
              <a:rPr lang="en-US" altLang="zh-TW" dirty="0"/>
              <a:t>SVD</a:t>
            </a:r>
            <a:r>
              <a:rPr lang="zh-TW" altLang="en-US" dirty="0"/>
              <a:t>）可用於分解給定數據並揭示其分佈的基礎結構</a:t>
            </a:r>
            <a:r>
              <a:rPr lang="en-US" altLang="zh-TW" dirty="0"/>
              <a:t>[31</a:t>
            </a:r>
            <a:r>
              <a:rPr lang="zh-TW" altLang="en-US" dirty="0"/>
              <a:t>，</a:t>
            </a:r>
            <a:r>
              <a:rPr lang="en-US" altLang="zh-TW" dirty="0"/>
              <a:t>32]</a:t>
            </a:r>
            <a:r>
              <a:rPr lang="zh-TW" altLang="en-US" dirty="0"/>
              <a:t>，它通過在每個像素位置定義小的局部斑塊並進行正交來估計照明分量。 轉換為相應的區域。</a:t>
            </a:r>
          </a:p>
        </p:txBody>
      </p:sp>
      <p:sp>
        <p:nvSpPr>
          <p:cNvPr id="4" name="投影片編號版面配置區 3"/>
          <p:cNvSpPr>
            <a:spLocks noGrp="1"/>
          </p:cNvSpPr>
          <p:nvPr>
            <p:ph type="sldNum" sz="quarter" idx="5"/>
          </p:nvPr>
        </p:nvSpPr>
        <p:spPr/>
        <p:txBody>
          <a:bodyPr/>
          <a:lstStyle/>
          <a:p>
            <a:fld id="{DB4BE71A-590F-422B-9DD6-E02308F4F9FC}" type="slidenum">
              <a:rPr lang="zh-TW" altLang="en-US" smtClean="0"/>
              <a:t>10</a:t>
            </a:fld>
            <a:endParaRPr lang="zh-TW" altLang="en-US"/>
          </a:p>
        </p:txBody>
      </p:sp>
    </p:spTree>
    <p:extLst>
      <p:ext uri="{BB962C8B-B14F-4D97-AF65-F5344CB8AC3E}">
        <p14:creationId xmlns:p14="http://schemas.microsoft.com/office/powerpoint/2010/main" val="2199559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2D472BE-D0FD-402B-A013-52A92050A9E9}" type="datetime1">
              <a:rPr lang="zh-TW" altLang="en-US" smtClean="0"/>
              <a:t>2021/10/25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E72607A-7838-4E78-AD9B-9BF0BE7DCD7A}" type="slidenum">
              <a:rPr lang="zh-TW" altLang="en-US" smtClean="0"/>
              <a:t>‹#›</a:t>
            </a:fld>
            <a:endParaRPr lang="zh-TW" altLang="en-US"/>
          </a:p>
        </p:txBody>
      </p:sp>
    </p:spTree>
    <p:extLst>
      <p:ext uri="{BB962C8B-B14F-4D97-AF65-F5344CB8AC3E}">
        <p14:creationId xmlns:p14="http://schemas.microsoft.com/office/powerpoint/2010/main" val="803019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78283C5-10E8-40D1-B92B-F422EC47D6E0}" type="datetime1">
              <a:rPr lang="zh-TW" altLang="en-US" smtClean="0"/>
              <a:t>2021/10/25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E72607A-7838-4E78-AD9B-9BF0BE7DCD7A}" type="slidenum">
              <a:rPr lang="zh-TW" altLang="en-US" smtClean="0"/>
              <a:t>‹#›</a:t>
            </a:fld>
            <a:endParaRPr lang="zh-TW" altLang="en-US"/>
          </a:p>
        </p:txBody>
      </p:sp>
    </p:spTree>
    <p:extLst>
      <p:ext uri="{BB962C8B-B14F-4D97-AF65-F5344CB8AC3E}">
        <p14:creationId xmlns:p14="http://schemas.microsoft.com/office/powerpoint/2010/main" val="3237198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88F1208C-DCB6-4D25-AC2E-C73773C8B7C0}" type="datetime1">
              <a:rPr lang="zh-TW" altLang="en-US" smtClean="0"/>
              <a:t>2021/10/25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E72607A-7838-4E78-AD9B-9BF0BE7DCD7A}" type="slidenum">
              <a:rPr lang="zh-TW" altLang="en-US" smtClean="0"/>
              <a:t>‹#›</a:t>
            </a:fld>
            <a:endParaRPr lang="zh-TW" altLang="en-US"/>
          </a:p>
        </p:txBody>
      </p:sp>
    </p:spTree>
    <p:extLst>
      <p:ext uri="{BB962C8B-B14F-4D97-AF65-F5344CB8AC3E}">
        <p14:creationId xmlns:p14="http://schemas.microsoft.com/office/powerpoint/2010/main" val="1439045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200" y="381000"/>
            <a:ext cx="8229600" cy="13716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457200" y="1981200"/>
            <a:ext cx="4038600" cy="4114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981200"/>
            <a:ext cx="4038600" cy="4114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p:cNvSpPr>
            <a:spLocks noGrp="1" noChangeArrowheads="1"/>
          </p:cNvSpPr>
          <p:nvPr>
            <p:ph type="dt" sz="half" idx="10"/>
          </p:nvPr>
        </p:nvSpPr>
        <p:spPr/>
        <p:txBody>
          <a:bodyPr/>
          <a:lstStyle>
            <a:lvl1pPr>
              <a:defRPr>
                <a:solidFill>
                  <a:srgbClr val="FFFFFF"/>
                </a:solidFill>
              </a:defRPr>
            </a:lvl1pPr>
          </a:lstStyle>
          <a:p>
            <a:pPr>
              <a:defRPr/>
            </a:pPr>
            <a:fld id="{417219FC-5665-4279-9755-69BAAC0DDB4A}" type="datetime1">
              <a:rPr lang="zh-TW" altLang="en-US" smtClean="0"/>
              <a:t>2021/10/25</a:t>
            </a:fld>
            <a:endParaRPr lang="en-US" altLang="zh-TW"/>
          </a:p>
        </p:txBody>
      </p:sp>
      <p:sp>
        <p:nvSpPr>
          <p:cNvPr id="6" name="Rectangle 5"/>
          <p:cNvSpPr>
            <a:spLocks noGrp="1" noChangeArrowheads="1"/>
          </p:cNvSpPr>
          <p:nvPr>
            <p:ph type="ftr" sz="quarter" idx="11"/>
          </p:nvPr>
        </p:nvSpPr>
        <p:spPr/>
        <p:txBody>
          <a:bodyPr/>
          <a:lstStyle>
            <a:lvl1pPr>
              <a:defRPr>
                <a:solidFill>
                  <a:srgbClr val="FFFFFF"/>
                </a:solidFill>
              </a:defRPr>
            </a:lvl1pPr>
          </a:lstStyle>
          <a:p>
            <a:pPr>
              <a:defRPr/>
            </a:pPr>
            <a:endParaRPr lang="en-US" altLang="zh-TW"/>
          </a:p>
        </p:txBody>
      </p:sp>
      <p:sp>
        <p:nvSpPr>
          <p:cNvPr id="7" name="Rectangle 6"/>
          <p:cNvSpPr>
            <a:spLocks noGrp="1" noChangeArrowheads="1"/>
          </p:cNvSpPr>
          <p:nvPr>
            <p:ph type="sldNum" sz="quarter" idx="12"/>
          </p:nvPr>
        </p:nvSpPr>
        <p:spPr/>
        <p:txBody>
          <a:bodyPr/>
          <a:lstStyle>
            <a:lvl1pPr>
              <a:defRPr>
                <a:solidFill>
                  <a:srgbClr val="FFFFFF"/>
                </a:solidFill>
              </a:defRPr>
            </a:lvl1pPr>
          </a:lstStyle>
          <a:p>
            <a:pPr>
              <a:defRPr/>
            </a:pPr>
            <a:fld id="{BF8019D9-D561-422A-A828-1FD3E8A276B0}" type="slidenum">
              <a:rPr lang="en-US" altLang="zh-TW"/>
              <a:pPr>
                <a:defRPr/>
              </a:pPr>
              <a:t>‹#›</a:t>
            </a:fld>
            <a:endParaRPr lang="en-US" altLang="zh-TW"/>
          </a:p>
        </p:txBody>
      </p:sp>
    </p:spTree>
    <p:extLst>
      <p:ext uri="{BB962C8B-B14F-4D97-AF65-F5344CB8AC3E}">
        <p14:creationId xmlns:p14="http://schemas.microsoft.com/office/powerpoint/2010/main" val="425214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F5B93DF-024F-4768-A217-96AAF4B70402}" type="datetime1">
              <a:rPr lang="zh-TW" altLang="en-US" smtClean="0"/>
              <a:t>2021/10/25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7086600" y="6492875"/>
            <a:ext cx="2057400" cy="365125"/>
          </a:xfrm>
        </p:spPr>
        <p:txBody>
          <a:bodyPr/>
          <a:lstStyle>
            <a:lvl1pPr>
              <a:defRPr>
                <a:solidFill>
                  <a:schemeClr val="tx1"/>
                </a:solidFill>
              </a:defRPr>
            </a:lvl1pPr>
          </a:lstStyle>
          <a:p>
            <a:fld id="{EE72607A-7838-4E78-AD9B-9BF0BE7DCD7A}" type="slidenum">
              <a:rPr lang="zh-TW" altLang="en-US" smtClean="0"/>
              <a:pPr/>
              <a:t>‹#›</a:t>
            </a:fld>
            <a:endParaRPr lang="zh-TW" altLang="en-US"/>
          </a:p>
        </p:txBody>
      </p:sp>
    </p:spTree>
    <p:extLst>
      <p:ext uri="{BB962C8B-B14F-4D97-AF65-F5344CB8AC3E}">
        <p14:creationId xmlns:p14="http://schemas.microsoft.com/office/powerpoint/2010/main" val="261143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7CB15CE8-9295-48E3-9C55-4EA6E0FC70B7}" type="datetime1">
              <a:rPr lang="zh-TW" altLang="en-US" smtClean="0"/>
              <a:t>2021/10/25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7086600" y="6492875"/>
            <a:ext cx="2057400" cy="365125"/>
          </a:xfrm>
        </p:spPr>
        <p:txBody>
          <a:bodyPr/>
          <a:lstStyle>
            <a:lvl1pPr>
              <a:defRPr>
                <a:solidFill>
                  <a:schemeClr val="tx1"/>
                </a:solidFill>
              </a:defRPr>
            </a:lvl1pPr>
          </a:lstStyle>
          <a:p>
            <a:fld id="{EE72607A-7838-4E78-AD9B-9BF0BE7DCD7A}" type="slidenum">
              <a:rPr lang="zh-TW" altLang="en-US" smtClean="0"/>
              <a:pPr/>
              <a:t>‹#›</a:t>
            </a:fld>
            <a:endParaRPr lang="zh-TW" altLang="en-US" dirty="0"/>
          </a:p>
        </p:txBody>
      </p:sp>
    </p:spTree>
    <p:extLst>
      <p:ext uri="{BB962C8B-B14F-4D97-AF65-F5344CB8AC3E}">
        <p14:creationId xmlns:p14="http://schemas.microsoft.com/office/powerpoint/2010/main" val="521431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CC38868-7738-4758-95B5-4CF2E00BC565}" type="datetime1">
              <a:rPr lang="zh-TW" altLang="en-US" smtClean="0"/>
              <a:t>2021/10/25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E72607A-7838-4E78-AD9B-9BF0BE7DCD7A}" type="slidenum">
              <a:rPr lang="zh-TW" altLang="en-US" smtClean="0"/>
              <a:t>‹#›</a:t>
            </a:fld>
            <a:endParaRPr lang="zh-TW" altLang="en-US"/>
          </a:p>
        </p:txBody>
      </p:sp>
    </p:spTree>
    <p:extLst>
      <p:ext uri="{BB962C8B-B14F-4D97-AF65-F5344CB8AC3E}">
        <p14:creationId xmlns:p14="http://schemas.microsoft.com/office/powerpoint/2010/main" val="3110961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7B3EEA4-7CD3-4F85-AC5F-C7AB35BF2B3A}" type="datetime1">
              <a:rPr lang="zh-TW" altLang="en-US" smtClean="0"/>
              <a:t>2021/10/25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E72607A-7838-4E78-AD9B-9BF0BE7DCD7A}" type="slidenum">
              <a:rPr lang="zh-TW" altLang="en-US" smtClean="0"/>
              <a:t>‹#›</a:t>
            </a:fld>
            <a:endParaRPr lang="zh-TW" altLang="en-US"/>
          </a:p>
        </p:txBody>
      </p:sp>
    </p:spTree>
    <p:extLst>
      <p:ext uri="{BB962C8B-B14F-4D97-AF65-F5344CB8AC3E}">
        <p14:creationId xmlns:p14="http://schemas.microsoft.com/office/powerpoint/2010/main" val="892559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102A277-B86E-435F-9B7F-DD7513089308}" type="datetime1">
              <a:rPr lang="zh-TW" altLang="en-US" smtClean="0"/>
              <a:t>2021/10/25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E72607A-7838-4E78-AD9B-9BF0BE7DCD7A}" type="slidenum">
              <a:rPr lang="zh-TW" altLang="en-US" smtClean="0"/>
              <a:t>‹#›</a:t>
            </a:fld>
            <a:endParaRPr lang="zh-TW" altLang="en-US"/>
          </a:p>
        </p:txBody>
      </p:sp>
    </p:spTree>
    <p:extLst>
      <p:ext uri="{BB962C8B-B14F-4D97-AF65-F5344CB8AC3E}">
        <p14:creationId xmlns:p14="http://schemas.microsoft.com/office/powerpoint/2010/main" val="241125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552047-0AF7-488A-A33B-61888FB6E4AB}" type="datetime1">
              <a:rPr lang="zh-TW" altLang="en-US" smtClean="0"/>
              <a:t>2021/10/25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E72607A-7838-4E78-AD9B-9BF0BE7DCD7A}" type="slidenum">
              <a:rPr lang="zh-TW" altLang="en-US" smtClean="0"/>
              <a:t>‹#›</a:t>
            </a:fld>
            <a:endParaRPr lang="zh-TW" altLang="en-US"/>
          </a:p>
        </p:txBody>
      </p:sp>
    </p:spTree>
    <p:extLst>
      <p:ext uri="{BB962C8B-B14F-4D97-AF65-F5344CB8AC3E}">
        <p14:creationId xmlns:p14="http://schemas.microsoft.com/office/powerpoint/2010/main" val="136227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F798850F-65DB-4909-8A7C-C57AC50F1128}" type="datetime1">
              <a:rPr lang="zh-TW" altLang="en-US" smtClean="0"/>
              <a:t>2021/10/25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E72607A-7838-4E78-AD9B-9BF0BE7DCD7A}" type="slidenum">
              <a:rPr lang="zh-TW" altLang="en-US" smtClean="0"/>
              <a:t>‹#›</a:t>
            </a:fld>
            <a:endParaRPr lang="zh-TW" altLang="en-US"/>
          </a:p>
        </p:txBody>
      </p:sp>
    </p:spTree>
    <p:extLst>
      <p:ext uri="{BB962C8B-B14F-4D97-AF65-F5344CB8AC3E}">
        <p14:creationId xmlns:p14="http://schemas.microsoft.com/office/powerpoint/2010/main" val="2086539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232D3C2-52DC-4E12-BFFC-BACF967B69D5}" type="datetime1">
              <a:rPr lang="zh-TW" altLang="en-US" smtClean="0"/>
              <a:t>2021/10/25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E72607A-7838-4E78-AD9B-9BF0BE7DCD7A}" type="slidenum">
              <a:rPr lang="zh-TW" altLang="en-US" smtClean="0"/>
              <a:t>‹#›</a:t>
            </a:fld>
            <a:endParaRPr lang="zh-TW" altLang="en-US"/>
          </a:p>
        </p:txBody>
      </p:sp>
    </p:spTree>
    <p:extLst>
      <p:ext uri="{BB962C8B-B14F-4D97-AF65-F5344CB8AC3E}">
        <p14:creationId xmlns:p14="http://schemas.microsoft.com/office/powerpoint/2010/main" val="1597462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fld id="{37E95897-F475-4DA0-9798-FA066AEE8AC5}" type="datetime1">
              <a:rPr lang="zh-TW" altLang="en-US" smtClean="0"/>
              <a:t>2021/10/25</a:t>
            </a:fld>
            <a:endParaRPr lang="zh-TW" alt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endParaRPr lang="zh-TW"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EE72607A-7838-4E78-AD9B-9BF0BE7DCD7A}" type="slidenum">
              <a:rPr lang="zh-TW" altLang="en-US" smtClean="0"/>
              <a:pPr/>
              <a:t>‹#›</a:t>
            </a:fld>
            <a:endParaRPr lang="zh-TW" altLang="en-US" dirty="0"/>
          </a:p>
        </p:txBody>
      </p:sp>
    </p:spTree>
    <p:extLst>
      <p:ext uri="{BB962C8B-B14F-4D97-AF65-F5344CB8AC3E}">
        <p14:creationId xmlns:p14="http://schemas.microsoft.com/office/powerpoint/2010/main" val="26560889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notesSlide" Target="../notesSlides/notesSlide9.xml"/><Relationship Id="rId7" Type="http://schemas.openxmlformats.org/officeDocument/2006/relationships/image" Target="../media/image50.png"/><Relationship Id="rId12"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mlDrawing" Target="../drawings/vmlDrawing2.vml"/><Relationship Id="rId11" Type="http://schemas.openxmlformats.org/officeDocument/2006/relationships/image" Target="../media/image10.emf"/><Relationship Id="rId10" Type="http://schemas.openxmlformats.org/officeDocument/2006/relationships/package" Target="../embeddings/Microsoft_Visio_Drawing1.vsdx"/><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6.jpeg"/><Relationship Id="rId7" Type="http://schemas.openxmlformats.org/officeDocument/2006/relationships/image" Target="../media/image150.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7.jpeg"/><Relationship Id="rId9" Type="http://schemas.openxmlformats.org/officeDocument/2006/relationships/image" Target="../media/image170.png"/></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22.jpg"/><Relationship Id="rId4" Type="http://schemas.openxmlformats.org/officeDocument/2006/relationships/image" Target="../media/image29.png"/><Relationship Id="rId9"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g"/></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dragon.larc.nasa.gov/retinex/"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package" Target="../embeddings/Microsoft_Visio_Drawing.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768524" y="2070326"/>
            <a:ext cx="7524482" cy="1102519"/>
          </a:xfrm>
        </p:spPr>
        <p:txBody>
          <a:bodyPr>
            <a:noAutofit/>
          </a:bodyPr>
          <a:lstStyle/>
          <a:p>
            <a:r>
              <a:rPr lang="en-US" altLang="zh-TW" sz="4800" b="1" dirty="0"/>
              <a:t>ICEBIN: Image Contrast Enhancement Based on Induced Norm and Local Patch Approaches</a:t>
            </a:r>
            <a:endParaRPr lang="zh-TW" altLang="en-US" sz="4800" dirty="0"/>
          </a:p>
        </p:txBody>
      </p:sp>
      <p:sp>
        <p:nvSpPr>
          <p:cNvPr id="3" name="副標題 2"/>
          <p:cNvSpPr>
            <a:spLocks noGrp="1"/>
          </p:cNvSpPr>
          <p:nvPr>
            <p:ph type="subTitle" idx="1"/>
          </p:nvPr>
        </p:nvSpPr>
        <p:spPr>
          <a:xfrm>
            <a:off x="1101765" y="3994947"/>
            <a:ext cx="6858000" cy="2863053"/>
          </a:xfrm>
        </p:spPr>
        <p:txBody>
          <a:bodyPr>
            <a:normAutofit/>
          </a:bodyPr>
          <a:lstStyle/>
          <a:p>
            <a:pPr>
              <a:spcBef>
                <a:spcPts val="200"/>
              </a:spcBef>
            </a:pPr>
            <a:r>
              <a:rPr lang="en-US" altLang="zh-TW" sz="1400" dirty="0"/>
              <a:t>Advisor: </a:t>
            </a:r>
            <a:r>
              <a:rPr lang="en-US" altLang="zh-TW" sz="1400" dirty="0" err="1"/>
              <a:t>Chiou-Shann</a:t>
            </a:r>
            <a:r>
              <a:rPr lang="en-US" altLang="zh-TW" sz="1400" dirty="0"/>
              <a:t> </a:t>
            </a:r>
            <a:r>
              <a:rPr lang="en-US" altLang="zh-TW" sz="1400" dirty="0" err="1"/>
              <a:t>Fuh</a:t>
            </a:r>
            <a:r>
              <a:rPr lang="en-US" altLang="zh-TW" sz="1400" dirty="0"/>
              <a:t> </a:t>
            </a:r>
            <a:endParaRPr lang="zh-TW" altLang="zh-TW" sz="1400" dirty="0"/>
          </a:p>
          <a:p>
            <a:pPr>
              <a:spcBef>
                <a:spcPts val="200"/>
              </a:spcBef>
            </a:pPr>
            <a:r>
              <a:rPr lang="en-US" altLang="zh-TW" sz="1400" dirty="0"/>
              <a:t>Department of Computer Science and Information Engineering</a:t>
            </a:r>
            <a:endParaRPr lang="zh-TW" altLang="zh-TW" sz="1400" dirty="0"/>
          </a:p>
          <a:p>
            <a:pPr>
              <a:spcBef>
                <a:spcPts val="200"/>
              </a:spcBef>
            </a:pPr>
            <a:r>
              <a:rPr lang="en-US" altLang="zh-TW" sz="1400" dirty="0"/>
              <a:t>National Taiwan University</a:t>
            </a:r>
            <a:endParaRPr lang="zh-TW" altLang="zh-TW" sz="1400" dirty="0"/>
          </a:p>
          <a:p>
            <a:pPr>
              <a:spcBef>
                <a:spcPts val="200"/>
              </a:spcBef>
            </a:pPr>
            <a:r>
              <a:rPr lang="en-US" altLang="zh-TW" sz="1400" dirty="0"/>
              <a:t>Taipei, Taiwan</a:t>
            </a:r>
            <a:endParaRPr lang="zh-TW" altLang="zh-TW" sz="1400" dirty="0"/>
          </a:p>
          <a:p>
            <a:pPr>
              <a:spcBef>
                <a:spcPts val="200"/>
              </a:spcBef>
            </a:pPr>
            <a:r>
              <a:rPr lang="en-US" altLang="zh-TW" sz="1400" dirty="0"/>
              <a:t>fuh@csie.ntu.edu.tw</a:t>
            </a:r>
          </a:p>
          <a:p>
            <a:pPr>
              <a:spcBef>
                <a:spcPts val="200"/>
              </a:spcBef>
            </a:pPr>
            <a:endParaRPr lang="en-US" altLang="zh-TW" sz="1400" dirty="0"/>
          </a:p>
          <a:p>
            <a:pPr>
              <a:spcBef>
                <a:spcPts val="200"/>
              </a:spcBef>
            </a:pPr>
            <a:r>
              <a:rPr lang="en-US" altLang="zh-TW" sz="1400" dirty="0"/>
              <a:t>Student: Tzu-Chia Tung</a:t>
            </a:r>
          </a:p>
          <a:p>
            <a:pPr>
              <a:spcBef>
                <a:spcPts val="200"/>
              </a:spcBef>
            </a:pPr>
            <a:r>
              <a:rPr lang="en-US" altLang="zh-TW" sz="1400" dirty="0"/>
              <a:t>Graduate Institute of Networking and Multimedia</a:t>
            </a:r>
            <a:endParaRPr lang="zh-TW" altLang="zh-TW" sz="1400" dirty="0"/>
          </a:p>
          <a:p>
            <a:pPr>
              <a:spcBef>
                <a:spcPts val="200"/>
              </a:spcBef>
            </a:pPr>
            <a:r>
              <a:rPr lang="en-US" altLang="zh-TW" sz="1400" dirty="0"/>
              <a:t>National Taiwan University</a:t>
            </a:r>
            <a:endParaRPr lang="zh-TW" altLang="zh-TW" sz="1400" dirty="0"/>
          </a:p>
          <a:p>
            <a:pPr>
              <a:spcBef>
                <a:spcPts val="200"/>
              </a:spcBef>
            </a:pPr>
            <a:r>
              <a:rPr lang="en-US" altLang="zh-TW" sz="1400" dirty="0"/>
              <a:t>Taipei, Taiwan</a:t>
            </a:r>
          </a:p>
          <a:p>
            <a:pPr>
              <a:spcBef>
                <a:spcPts val="200"/>
              </a:spcBef>
            </a:pPr>
            <a:r>
              <a:rPr lang="en-US" altLang="zh-TW" sz="1400" dirty="0"/>
              <a:t>0925708818</a:t>
            </a:r>
            <a:endParaRPr lang="zh-TW" altLang="zh-TW" sz="1400" dirty="0"/>
          </a:p>
          <a:p>
            <a:pPr>
              <a:spcBef>
                <a:spcPts val="200"/>
              </a:spcBef>
            </a:pPr>
            <a:r>
              <a:rPr lang="en-US" altLang="zh-TW" sz="1400" dirty="0"/>
              <a:t>D04944016@ntu.edu.tw </a:t>
            </a:r>
            <a:endParaRPr lang="en-US" altLang="zh-TW" sz="700"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solidFill>
                  <a:schemeClr val="tx1"/>
                </a:solidFill>
              </a:rPr>
              <a:t>1</a:t>
            </a:fld>
            <a:endParaRPr lang="zh-TW" altLang="en-US">
              <a:solidFill>
                <a:schemeClr val="tx1"/>
              </a:solidFill>
            </a:endParaRPr>
          </a:p>
        </p:txBody>
      </p:sp>
    </p:spTree>
    <p:extLst>
      <p:ext uri="{BB962C8B-B14F-4D97-AF65-F5344CB8AC3E}">
        <p14:creationId xmlns:p14="http://schemas.microsoft.com/office/powerpoint/2010/main" val="1165478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4EBDD9-FF2F-473E-8275-11A7973814EA}"/>
              </a:ext>
            </a:extLst>
          </p:cNvPr>
          <p:cNvSpPr>
            <a:spLocks noGrp="1"/>
          </p:cNvSpPr>
          <p:nvPr>
            <p:ph type="title"/>
          </p:nvPr>
        </p:nvSpPr>
        <p:spPr/>
        <p:txBody>
          <a:bodyPr/>
          <a:lstStyle/>
          <a:p>
            <a:r>
              <a:rPr lang="en-US" altLang="zh-TW" dirty="0"/>
              <a:t>C.  </a:t>
            </a:r>
            <a:r>
              <a:rPr lang="en-US" altLang="zh-TW" dirty="0" err="1"/>
              <a:t>Retinex</a:t>
            </a:r>
            <a:r>
              <a:rPr lang="en-US" altLang="zh-TW" dirty="0"/>
              <a:t> Algorithm</a:t>
            </a:r>
            <a:endParaRPr lang="zh-TW" altLang="en-US" dirty="0"/>
          </a:p>
        </p:txBody>
      </p:sp>
      <p:sp>
        <p:nvSpPr>
          <p:cNvPr id="3" name="內容版面配置區 2">
            <a:extLst>
              <a:ext uri="{FF2B5EF4-FFF2-40B4-BE49-F238E27FC236}">
                <a16:creationId xmlns:a16="http://schemas.microsoft.com/office/drawing/2014/main" id="{A2066041-931B-4F8B-A132-092F7D9B8586}"/>
              </a:ext>
            </a:extLst>
          </p:cNvPr>
          <p:cNvSpPr>
            <a:spLocks noGrp="1"/>
          </p:cNvSpPr>
          <p:nvPr>
            <p:ph idx="1"/>
          </p:nvPr>
        </p:nvSpPr>
        <p:spPr/>
        <p:txBody>
          <a:bodyPr/>
          <a:lstStyle/>
          <a:p>
            <a:pPr algn="just"/>
            <a:r>
              <a:rPr lang="en-US" altLang="zh-TW" dirty="0"/>
              <a:t>The Singular Value Decomposition (SVD), which is useful for factorizing given data and revealing the underlying structure of their distribution [31, 32], was applied to estimate the illumination component by defining the small local patch at each pixel position and conduct the orthogonal transform for the corresponding region.</a:t>
            </a:r>
            <a:endParaRPr lang="zh-TW"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DDE1172-54A7-4658-8C91-8AF93D19212A}"/>
                  </a:ext>
                </a:extLst>
              </p:cNvPr>
              <p:cNvSpPr/>
              <p:nvPr/>
            </p:nvSpPr>
            <p:spPr>
              <a:xfrm>
                <a:off x="5669280" y="6380804"/>
                <a:ext cx="27912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𝑆</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 </m:t>
                          </m:r>
                          <m:r>
                            <a:rPr lang="zh-TW" altLang="en-US" i="1">
                              <a:latin typeface="Cambria Math" panose="02040503050406030204" pitchFamily="18" charset="0"/>
                            </a:rPr>
                            <m:t>𝑦</m:t>
                          </m:r>
                        </m:e>
                      </m:d>
                      <m:r>
                        <a:rPr lang="zh-TW" altLang="en-US" i="0">
                          <a:latin typeface="Cambria Math" panose="02040503050406030204" pitchFamily="18" charset="0"/>
                        </a:rPr>
                        <m:t>=</m:t>
                      </m:r>
                      <m:r>
                        <a:rPr lang="zh-TW" altLang="en-US" i="1">
                          <a:latin typeface="Cambria Math" panose="02040503050406030204" pitchFamily="18" charset="0"/>
                        </a:rPr>
                        <m:t>𝑅</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 </m:t>
                          </m:r>
                          <m:r>
                            <a:rPr lang="zh-TW" altLang="en-US" i="1">
                              <a:latin typeface="Cambria Math" panose="02040503050406030204" pitchFamily="18" charset="0"/>
                            </a:rPr>
                            <m:t>𝑦</m:t>
                          </m:r>
                        </m:e>
                      </m:d>
                      <m:r>
                        <a:rPr lang="zh-TW" altLang="en-US" i="0">
                          <a:latin typeface="Cambria Math" panose="02040503050406030204" pitchFamily="18" charset="0"/>
                        </a:rPr>
                        <m:t>∙</m:t>
                      </m:r>
                      <m:r>
                        <a:rPr lang="zh-TW" altLang="en-US" i="1">
                          <a:latin typeface="Cambria Math" panose="02040503050406030204" pitchFamily="18" charset="0"/>
                        </a:rPr>
                        <m:t>𝐿</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 </m:t>
                          </m:r>
                          <m:r>
                            <a:rPr lang="zh-TW" altLang="en-US" i="1">
                              <a:latin typeface="Cambria Math" panose="02040503050406030204" pitchFamily="18" charset="0"/>
                            </a:rPr>
                            <m:t>𝑦</m:t>
                          </m:r>
                        </m:e>
                      </m:d>
                      <m:r>
                        <a:rPr lang="zh-TW" altLang="en-US" i="0">
                          <a:latin typeface="Cambria Math" panose="02040503050406030204" pitchFamily="18" charset="0"/>
                        </a:rPr>
                        <m:t>.</m:t>
                      </m:r>
                    </m:oMath>
                  </m:oMathPara>
                </a14:m>
                <a:endParaRPr lang="zh-TW" altLang="en-US" dirty="0">
                  <a:latin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5DDE1172-54A7-4658-8C91-8AF93D19212A}"/>
                  </a:ext>
                </a:extLst>
              </p:cNvPr>
              <p:cNvSpPr>
                <a:spLocks noRot="1" noChangeAspect="1" noMove="1" noResize="1" noEditPoints="1" noAdjustHandles="1" noChangeArrowheads="1" noChangeShapeType="1" noTextEdit="1"/>
              </p:cNvSpPr>
              <p:nvPr/>
            </p:nvSpPr>
            <p:spPr>
              <a:xfrm>
                <a:off x="5669280" y="6380804"/>
                <a:ext cx="2791212" cy="369332"/>
              </a:xfrm>
              <a:prstGeom prst="rect">
                <a:avLst/>
              </a:prstGeom>
              <a:blipFill>
                <a:blip r:embed="rId7"/>
                <a:stretch>
                  <a:fillRect b="-8333"/>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82AFF5A0-F814-4C4F-BB5A-E67236B77F2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7468" r="7376" b="10797"/>
          <a:stretch/>
        </p:blipFill>
        <p:spPr>
          <a:xfrm>
            <a:off x="2602440" y="5596358"/>
            <a:ext cx="1832369" cy="1237993"/>
          </a:xfrm>
          <a:prstGeom prst="rect">
            <a:avLst/>
          </a:prstGeom>
        </p:spPr>
      </p:pic>
      <p:pic>
        <p:nvPicPr>
          <p:cNvPr id="10" name="圖片 9">
            <a:extLst>
              <a:ext uri="{FF2B5EF4-FFF2-40B4-BE49-F238E27FC236}">
                <a16:creationId xmlns:a16="http://schemas.microsoft.com/office/drawing/2014/main" id="{0864692D-F5FB-4DF6-88F5-F65D3071126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909" r="7934" b="9690"/>
          <a:stretch/>
        </p:blipFill>
        <p:spPr>
          <a:xfrm>
            <a:off x="252443" y="5598584"/>
            <a:ext cx="1832369" cy="1253355"/>
          </a:xfrm>
          <a:prstGeom prst="rect">
            <a:avLst/>
          </a:prstGeom>
        </p:spPr>
      </p:pic>
      <p:graphicFrame>
        <p:nvGraphicFramePr>
          <p:cNvPr id="7" name="物件 6">
            <a:extLst>
              <a:ext uri="{FF2B5EF4-FFF2-40B4-BE49-F238E27FC236}">
                <a16:creationId xmlns:a16="http://schemas.microsoft.com/office/drawing/2014/main" id="{D7A2C8BE-A523-48B5-A2E6-4DFAF6C677E3}"/>
              </a:ext>
            </a:extLst>
          </p:cNvPr>
          <p:cNvGraphicFramePr>
            <a:graphicFrameLocks noChangeAspect="1"/>
          </p:cNvGraphicFramePr>
          <p:nvPr>
            <p:extLst>
              <p:ext uri="{D42A27DB-BD31-4B8C-83A1-F6EECF244321}">
                <p14:modId xmlns:p14="http://schemas.microsoft.com/office/powerpoint/2010/main" val="1850546413"/>
              </p:ext>
            </p:extLst>
          </p:nvPr>
        </p:nvGraphicFramePr>
        <p:xfrm>
          <a:off x="5337784" y="4453260"/>
          <a:ext cx="3770656" cy="1927544"/>
        </p:xfrm>
        <a:graphic>
          <a:graphicData uri="http://schemas.openxmlformats.org/presentationml/2006/ole">
            <mc:AlternateContent xmlns:mc="http://schemas.openxmlformats.org/markup-compatibility/2006">
              <mc:Choice xmlns:v="urn:schemas-microsoft-com:vml" Requires="v">
                <p:oleObj spid="_x0000_s4100" name="Visio" r:id="rId10" imgW="2865297" imgH="1474329" progId="Visio.Drawing.15">
                  <p:embed/>
                </p:oleObj>
              </mc:Choice>
              <mc:Fallback>
                <p:oleObj name="Visio" r:id="rId10" imgW="2865297" imgH="1474329" progId="Visio.Drawing.15">
                  <p:embed/>
                  <p:pic>
                    <p:nvPicPr>
                      <p:cNvPr id="7" name="物件 6">
                        <a:extLst>
                          <a:ext uri="{FF2B5EF4-FFF2-40B4-BE49-F238E27FC236}">
                            <a16:creationId xmlns:a16="http://schemas.microsoft.com/office/drawing/2014/main" id="{D7A2C8BE-A523-48B5-A2E6-4DFAF6C677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7784" y="4453260"/>
                        <a:ext cx="3770656" cy="1927544"/>
                      </a:xfrm>
                      <a:prstGeom prst="rect">
                        <a:avLst/>
                      </a:prstGeom>
                      <a:noFill/>
                    </p:spPr>
                  </p:pic>
                </p:oleObj>
              </mc:Fallback>
            </mc:AlternateContent>
          </a:graphicData>
        </a:graphic>
      </p:graphicFrame>
      <p:pic>
        <p:nvPicPr>
          <p:cNvPr id="11" name="圖片 4">
            <a:extLst>
              <a:ext uri="{FF2B5EF4-FFF2-40B4-BE49-F238E27FC236}">
                <a16:creationId xmlns:a16="http://schemas.microsoft.com/office/drawing/2014/main" id="{E976E2AE-5438-4E79-8661-68D084956BC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37989" y="4553118"/>
            <a:ext cx="1550835" cy="1015091"/>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EE72607A-7838-4E78-AD9B-9BF0BE7DCD7A}" type="slidenum">
              <a:rPr lang="zh-TW" altLang="en-US" smtClean="0"/>
              <a:t>10</a:t>
            </a:fld>
            <a:endParaRPr lang="zh-TW" altLang="en-US"/>
          </a:p>
        </p:txBody>
      </p:sp>
    </p:spTree>
    <p:extLst>
      <p:ext uri="{BB962C8B-B14F-4D97-AF65-F5344CB8AC3E}">
        <p14:creationId xmlns:p14="http://schemas.microsoft.com/office/powerpoint/2010/main" val="639088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09329-5D8F-40D5-B911-45E16B861677}"/>
              </a:ext>
            </a:extLst>
          </p:cNvPr>
          <p:cNvSpPr>
            <a:spLocks noGrp="1"/>
          </p:cNvSpPr>
          <p:nvPr>
            <p:ph type="title"/>
          </p:nvPr>
        </p:nvSpPr>
        <p:spPr/>
        <p:txBody>
          <a:bodyPr/>
          <a:lstStyle/>
          <a:p>
            <a:r>
              <a:rPr lang="en-US" altLang="zh-TW" dirty="0"/>
              <a:t>III.  Proposed Method</a:t>
            </a:r>
            <a:endParaRPr lang="zh-TW" altLang="en-US" dirty="0"/>
          </a:p>
        </p:txBody>
      </p:sp>
      <p:sp>
        <p:nvSpPr>
          <p:cNvPr id="4" name="Rectangle 2">
            <a:extLst>
              <a:ext uri="{FF2B5EF4-FFF2-40B4-BE49-F238E27FC236}">
                <a16:creationId xmlns:a16="http://schemas.microsoft.com/office/drawing/2014/main" id="{7FC594A9-2C3D-4385-B0E5-FBCAAC018C9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dirty="0">
              <a:latin typeface="Times New Roman" panose="02020603050405020304" pitchFamily="18" charset="0"/>
            </a:endParaRPr>
          </a:p>
        </p:txBody>
      </p:sp>
      <p:graphicFrame>
        <p:nvGraphicFramePr>
          <p:cNvPr id="5" name="物件 4">
            <a:extLst>
              <a:ext uri="{FF2B5EF4-FFF2-40B4-BE49-F238E27FC236}">
                <a16:creationId xmlns:a16="http://schemas.microsoft.com/office/drawing/2014/main" id="{857E2DFC-2D3F-4EE7-A710-A7361445FB5E}"/>
              </a:ext>
            </a:extLst>
          </p:cNvPr>
          <p:cNvGraphicFramePr>
            <a:graphicFrameLocks noChangeAspect="1"/>
          </p:cNvGraphicFramePr>
          <p:nvPr>
            <p:extLst>
              <p:ext uri="{D42A27DB-BD31-4B8C-83A1-F6EECF244321}">
                <p14:modId xmlns:p14="http://schemas.microsoft.com/office/powerpoint/2010/main" val="2404397369"/>
              </p:ext>
            </p:extLst>
          </p:nvPr>
        </p:nvGraphicFramePr>
        <p:xfrm>
          <a:off x="1" y="1935482"/>
          <a:ext cx="9092610" cy="3342638"/>
        </p:xfrm>
        <a:graphic>
          <a:graphicData uri="http://schemas.openxmlformats.org/presentationml/2006/ole">
            <mc:AlternateContent xmlns:mc="http://schemas.openxmlformats.org/markup-compatibility/2006">
              <mc:Choice xmlns:v="urn:schemas-microsoft-com:vml" Requires="v">
                <p:oleObj spid="_x0000_s5124" name="Visio" r:id="rId3" imgW="7170403" imgH="2632772" progId="Visio.Drawing.15">
                  <p:embed/>
                </p:oleObj>
              </mc:Choice>
              <mc:Fallback>
                <p:oleObj name="Visio" r:id="rId3" imgW="7170403" imgH="2632772" progId="Visio.Drawing.15">
                  <p:embed/>
                  <p:pic>
                    <p:nvPicPr>
                      <p:cNvPr id="5" name="物件 4">
                        <a:extLst>
                          <a:ext uri="{FF2B5EF4-FFF2-40B4-BE49-F238E27FC236}">
                            <a16:creationId xmlns:a16="http://schemas.microsoft.com/office/drawing/2014/main" id="{857E2DFC-2D3F-4EE7-A710-A7361445F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5482"/>
                        <a:ext cx="9092610" cy="3342638"/>
                      </a:xfrm>
                      <a:prstGeom prst="rect">
                        <a:avLst/>
                      </a:prstGeom>
                      <a:noFill/>
                    </p:spPr>
                  </p:pic>
                </p:oleObj>
              </mc:Fallback>
            </mc:AlternateContent>
          </a:graphicData>
        </a:graphic>
      </p:graphicFrame>
      <p:sp>
        <p:nvSpPr>
          <p:cNvPr id="3" name="投影片編號版面配置區 2"/>
          <p:cNvSpPr>
            <a:spLocks noGrp="1"/>
          </p:cNvSpPr>
          <p:nvPr>
            <p:ph type="sldNum" sz="quarter" idx="12"/>
          </p:nvPr>
        </p:nvSpPr>
        <p:spPr/>
        <p:txBody>
          <a:bodyPr/>
          <a:lstStyle/>
          <a:p>
            <a:fld id="{EE72607A-7838-4E78-AD9B-9BF0BE7DCD7A}" type="slidenum">
              <a:rPr lang="zh-TW" altLang="en-US" smtClean="0"/>
              <a:t>11</a:t>
            </a:fld>
            <a:endParaRPr lang="zh-TW" altLang="en-US"/>
          </a:p>
        </p:txBody>
      </p:sp>
    </p:spTree>
    <p:extLst>
      <p:ext uri="{BB962C8B-B14F-4D97-AF65-F5344CB8AC3E}">
        <p14:creationId xmlns:p14="http://schemas.microsoft.com/office/powerpoint/2010/main" val="991069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09329-5D8F-40D5-B911-45E16B861677}"/>
              </a:ext>
            </a:extLst>
          </p:cNvPr>
          <p:cNvSpPr>
            <a:spLocks noGrp="1"/>
          </p:cNvSpPr>
          <p:nvPr>
            <p:ph type="title"/>
          </p:nvPr>
        </p:nvSpPr>
        <p:spPr/>
        <p:txBody>
          <a:bodyPr/>
          <a:lstStyle/>
          <a:p>
            <a:r>
              <a:rPr lang="en-US" altLang="zh-TW" dirty="0"/>
              <a:t>A. Illumination Estimation via Induced Norm</a:t>
            </a:r>
            <a:endParaRPr lang="zh-TW" altLang="en-US" dirty="0"/>
          </a:p>
        </p:txBody>
      </p:sp>
      <p:sp>
        <p:nvSpPr>
          <p:cNvPr id="4" name="Rectangle 2">
            <a:extLst>
              <a:ext uri="{FF2B5EF4-FFF2-40B4-BE49-F238E27FC236}">
                <a16:creationId xmlns:a16="http://schemas.microsoft.com/office/drawing/2014/main" id="{7FC594A9-2C3D-4385-B0E5-FBCAAC018C9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dirty="0">
              <a:latin typeface="Times New Roman" panose="02020603050405020304" pitchFamily="18" charset="0"/>
            </a:endParaRPr>
          </a:p>
        </p:txBody>
      </p:sp>
      <p:graphicFrame>
        <p:nvGraphicFramePr>
          <p:cNvPr id="5" name="物件 4">
            <a:extLst>
              <a:ext uri="{FF2B5EF4-FFF2-40B4-BE49-F238E27FC236}">
                <a16:creationId xmlns:a16="http://schemas.microsoft.com/office/drawing/2014/main" id="{857E2DFC-2D3F-4EE7-A710-A7361445FB5E}"/>
              </a:ext>
            </a:extLst>
          </p:cNvPr>
          <p:cNvGraphicFramePr>
            <a:graphicFrameLocks noChangeAspect="1"/>
          </p:cNvGraphicFramePr>
          <p:nvPr/>
        </p:nvGraphicFramePr>
        <p:xfrm>
          <a:off x="1" y="1935482"/>
          <a:ext cx="9092610" cy="3342638"/>
        </p:xfrm>
        <a:graphic>
          <a:graphicData uri="http://schemas.openxmlformats.org/presentationml/2006/ole">
            <mc:AlternateContent xmlns:mc="http://schemas.openxmlformats.org/markup-compatibility/2006">
              <mc:Choice xmlns:v="urn:schemas-microsoft-com:vml" Requires="v">
                <p:oleObj spid="_x0000_s6148" name="Visio" r:id="rId3" imgW="7170403" imgH="2632772" progId="Visio.Drawing.15">
                  <p:embed/>
                </p:oleObj>
              </mc:Choice>
              <mc:Fallback>
                <p:oleObj name="Visio" r:id="rId3" imgW="7170403" imgH="2632772" progId="Visio.Drawing.15">
                  <p:embed/>
                  <p:pic>
                    <p:nvPicPr>
                      <p:cNvPr id="5" name="物件 4">
                        <a:extLst>
                          <a:ext uri="{FF2B5EF4-FFF2-40B4-BE49-F238E27FC236}">
                            <a16:creationId xmlns:a16="http://schemas.microsoft.com/office/drawing/2014/main" id="{857E2DFC-2D3F-4EE7-A710-A7361445F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5482"/>
                        <a:ext cx="9092610" cy="3342638"/>
                      </a:xfrm>
                      <a:prstGeom prst="rect">
                        <a:avLst/>
                      </a:prstGeom>
                      <a:noFill/>
                    </p:spPr>
                  </p:pic>
                </p:oleObj>
              </mc:Fallback>
            </mc:AlternateContent>
          </a:graphicData>
        </a:graphic>
      </p:graphicFrame>
      <p:sp>
        <p:nvSpPr>
          <p:cNvPr id="3" name="矩形 2">
            <a:extLst>
              <a:ext uri="{FF2B5EF4-FFF2-40B4-BE49-F238E27FC236}">
                <a16:creationId xmlns:a16="http://schemas.microsoft.com/office/drawing/2014/main" id="{67820AC6-5C3C-4044-B8C6-D5910F069582}"/>
              </a:ext>
            </a:extLst>
          </p:cNvPr>
          <p:cNvSpPr/>
          <p:nvPr/>
        </p:nvSpPr>
        <p:spPr>
          <a:xfrm>
            <a:off x="1036320" y="2895600"/>
            <a:ext cx="2143760" cy="2560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endParaRPr>
          </a:p>
        </p:txBody>
      </p:sp>
      <p:sp>
        <p:nvSpPr>
          <p:cNvPr id="6" name="投影片編號版面配置區 5"/>
          <p:cNvSpPr>
            <a:spLocks noGrp="1"/>
          </p:cNvSpPr>
          <p:nvPr>
            <p:ph type="sldNum" sz="quarter" idx="12"/>
          </p:nvPr>
        </p:nvSpPr>
        <p:spPr/>
        <p:txBody>
          <a:bodyPr/>
          <a:lstStyle/>
          <a:p>
            <a:fld id="{EE72607A-7838-4E78-AD9B-9BF0BE7DCD7A}" type="slidenum">
              <a:rPr lang="zh-TW" altLang="en-US" smtClean="0"/>
              <a:t>12</a:t>
            </a:fld>
            <a:endParaRPr lang="zh-TW" altLang="en-US"/>
          </a:p>
        </p:txBody>
      </p:sp>
    </p:spTree>
    <p:extLst>
      <p:ext uri="{BB962C8B-B14F-4D97-AF65-F5344CB8AC3E}">
        <p14:creationId xmlns:p14="http://schemas.microsoft.com/office/powerpoint/2010/main" val="1337039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AF266-1A40-413C-8D06-CE538E1CC265}"/>
              </a:ext>
            </a:extLst>
          </p:cNvPr>
          <p:cNvSpPr>
            <a:spLocks noGrp="1"/>
          </p:cNvSpPr>
          <p:nvPr>
            <p:ph type="title"/>
          </p:nvPr>
        </p:nvSpPr>
        <p:spPr>
          <a:xfrm>
            <a:off x="628650" y="365126"/>
            <a:ext cx="7886700" cy="1325563"/>
          </a:xfrm>
        </p:spPr>
        <p:txBody>
          <a:bodyPr>
            <a:normAutofit/>
          </a:bodyPr>
          <a:lstStyle/>
          <a:p>
            <a:r>
              <a:rPr lang="en-US" altLang="zh-TW" dirty="0"/>
              <a:t>A. Illumination Estimation via Induced Norm</a:t>
            </a:r>
            <a:endParaRPr lang="zh-TW" altLang="en-US" dirty="0"/>
          </a:p>
        </p:txBody>
      </p:sp>
      <p:sp>
        <p:nvSpPr>
          <p:cNvPr id="3" name="內容版面配置區 2">
            <a:extLst>
              <a:ext uri="{FF2B5EF4-FFF2-40B4-BE49-F238E27FC236}">
                <a16:creationId xmlns:a16="http://schemas.microsoft.com/office/drawing/2014/main" id="{39771555-7267-4A21-9ACA-B8023242C31C}"/>
              </a:ext>
            </a:extLst>
          </p:cNvPr>
          <p:cNvSpPr>
            <a:spLocks noGrp="1"/>
          </p:cNvSpPr>
          <p:nvPr>
            <p:ph idx="1"/>
          </p:nvPr>
        </p:nvSpPr>
        <p:spPr/>
        <p:txBody>
          <a:bodyPr/>
          <a:lstStyle/>
          <a:p>
            <a:pPr algn="just"/>
            <a:r>
              <a:rPr lang="en-US" altLang="zh-TW" dirty="0"/>
              <a:t>The illumination component is estimated by defining a small local patch at each pixel position. The small local patch denoted as B(</a:t>
            </a:r>
            <a:r>
              <a:rPr lang="en-US" altLang="zh-TW" i="1" dirty="0"/>
              <a:t>x</a:t>
            </a:r>
            <a:r>
              <a:rPr lang="en-US" altLang="zh-TW" dirty="0"/>
              <a:t>, </a:t>
            </a:r>
            <a:r>
              <a:rPr lang="en-US" altLang="zh-TW" i="1" dirty="0"/>
              <a:t>y</a:t>
            </a:r>
            <a:r>
              <a:rPr lang="en-US" altLang="zh-TW" dirty="0"/>
              <a:t>) of size </a:t>
            </a:r>
            <a:r>
              <a:rPr lang="en-US" altLang="zh-TW" i="1" dirty="0"/>
              <a:t>N</a:t>
            </a:r>
            <a:r>
              <a:rPr lang="en-US" altLang="zh-TW" dirty="0"/>
              <a:t> × </a:t>
            </a:r>
            <a:r>
              <a:rPr lang="en-US" altLang="zh-TW" i="1" dirty="0"/>
              <a:t>N</a:t>
            </a:r>
            <a:r>
              <a:rPr lang="en-US" altLang="zh-TW" dirty="0"/>
              <a:t> pixels is centered at (</a:t>
            </a:r>
            <a:r>
              <a:rPr lang="en-US" altLang="zh-TW" i="1" dirty="0"/>
              <a:t>x</a:t>
            </a:r>
            <a:r>
              <a:rPr lang="en-US" altLang="zh-TW" dirty="0"/>
              <a:t>, </a:t>
            </a:r>
            <a:r>
              <a:rPr lang="en-US" altLang="zh-TW" i="1" dirty="0"/>
              <a:t>y</a:t>
            </a:r>
            <a:r>
              <a:rPr lang="en-US" altLang="zh-TW" dirty="0"/>
              <a:t>) pixel position, where </a:t>
            </a:r>
            <a:r>
              <a:rPr lang="en-US" altLang="zh-TW" i="1" dirty="0"/>
              <a:t>N</a:t>
            </a:r>
            <a:r>
              <a:rPr lang="en-US" altLang="zh-TW" dirty="0"/>
              <a:t> is set to be 5. </a:t>
            </a:r>
            <a:endParaRPr lang="zh-TW" altLang="en-US" dirty="0"/>
          </a:p>
        </p:txBody>
      </p:sp>
      <p:pic>
        <p:nvPicPr>
          <p:cNvPr id="9" name="圖片 4">
            <a:extLst>
              <a:ext uri="{FF2B5EF4-FFF2-40B4-BE49-F238E27FC236}">
                <a16:creationId xmlns:a16="http://schemas.microsoft.com/office/drawing/2014/main" id="{E7468FC6-CFAB-4B7F-81EE-B86D139AE2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874577"/>
            <a:ext cx="2999186" cy="1963103"/>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5">
            <a:extLst>
              <a:ext uri="{FF2B5EF4-FFF2-40B4-BE49-F238E27FC236}">
                <a16:creationId xmlns:a16="http://schemas.microsoft.com/office/drawing/2014/main" id="{C89323F6-C912-4D44-B7C9-42018A177E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2407" y="4874577"/>
            <a:ext cx="2999186" cy="1963103"/>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6">
            <a:extLst>
              <a:ext uri="{FF2B5EF4-FFF2-40B4-BE49-F238E27FC236}">
                <a16:creationId xmlns:a16="http://schemas.microsoft.com/office/drawing/2014/main" id="{188278AF-7CFF-4954-8A3E-1B7964F35F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44814" y="4874577"/>
            <a:ext cx="2999186" cy="1963103"/>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EE72607A-7838-4E78-AD9B-9BF0BE7DCD7A}" type="slidenum">
              <a:rPr lang="zh-TW" altLang="en-US" smtClean="0"/>
              <a:t>13</a:t>
            </a:fld>
            <a:endParaRPr lang="zh-TW" altLang="en-US"/>
          </a:p>
        </p:txBody>
      </p:sp>
    </p:spTree>
    <p:extLst>
      <p:ext uri="{BB962C8B-B14F-4D97-AF65-F5344CB8AC3E}">
        <p14:creationId xmlns:p14="http://schemas.microsoft.com/office/powerpoint/2010/main" val="2002373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ABE5DB-67D0-4610-9DBC-DAB561BBFF91}"/>
              </a:ext>
            </a:extLst>
          </p:cNvPr>
          <p:cNvSpPr>
            <a:spLocks noGrp="1"/>
          </p:cNvSpPr>
          <p:nvPr>
            <p:ph type="title"/>
          </p:nvPr>
        </p:nvSpPr>
        <p:spPr/>
        <p:txBody>
          <a:bodyPr/>
          <a:lstStyle/>
          <a:p>
            <a:r>
              <a:rPr lang="en-US" altLang="zh-TW" dirty="0"/>
              <a:t>A. Illumination Estimation via Induced Norm</a:t>
            </a:r>
            <a:endParaRPr lang="zh-TW" altLang="en-US" dirty="0"/>
          </a:p>
        </p:txBody>
      </p:sp>
      <p:pic>
        <p:nvPicPr>
          <p:cNvPr id="14" name="圖片 4">
            <a:extLst>
              <a:ext uri="{FF2B5EF4-FFF2-40B4-BE49-F238E27FC236}">
                <a16:creationId xmlns:a16="http://schemas.microsoft.com/office/drawing/2014/main" id="{D8567FFB-8491-4742-8CF3-709FEE7BF2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874577"/>
            <a:ext cx="2999186" cy="1963103"/>
          </a:xfrm>
          <a:prstGeom prst="rect">
            <a:avLst/>
          </a:prstGeom>
          <a:noFill/>
          <a:extLst>
            <a:ext uri="{909E8E84-426E-40DD-AFC4-6F175D3DCCD1}">
              <a14:hiddenFill xmlns:a14="http://schemas.microsoft.com/office/drawing/2010/main">
                <a:solidFill>
                  <a:srgbClr val="FFFFFF"/>
                </a:solidFill>
              </a14:hiddenFill>
            </a:ext>
          </a:extLst>
        </p:spPr>
      </p:pic>
      <p:pic>
        <p:nvPicPr>
          <p:cNvPr id="15" name="圖片 5">
            <a:extLst>
              <a:ext uri="{FF2B5EF4-FFF2-40B4-BE49-F238E27FC236}">
                <a16:creationId xmlns:a16="http://schemas.microsoft.com/office/drawing/2014/main" id="{938B1AD9-4B34-4F94-8C69-0AAF8B5644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2407" y="4874577"/>
            <a:ext cx="2999186" cy="1963103"/>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6">
            <a:extLst>
              <a:ext uri="{FF2B5EF4-FFF2-40B4-BE49-F238E27FC236}">
                <a16:creationId xmlns:a16="http://schemas.microsoft.com/office/drawing/2014/main" id="{493470BF-2D60-4B84-A04E-09B95E0E57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4814" y="4874577"/>
            <a:ext cx="2999186" cy="19631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DFB634DB-38C8-4C45-84F8-6874C556A7A5}"/>
                  </a:ext>
                </a:extLst>
              </p:cNvPr>
              <p:cNvSpPr/>
              <p:nvPr/>
            </p:nvSpPr>
            <p:spPr>
              <a:xfrm>
                <a:off x="3112286" y="1592987"/>
                <a:ext cx="2692597"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rPr>
                          </m:ctrlPr>
                        </m:sSubPr>
                        <m:e>
                          <m:d>
                            <m:dPr>
                              <m:begChr m:val="‖"/>
                              <m:endChr m:val="‖"/>
                              <m:ctrlPr>
                                <a:rPr lang="zh-TW" altLang="en-US" i="1">
                                  <a:latin typeface="Cambria Math" panose="02040503050406030204" pitchFamily="18" charset="0"/>
                                </a:rPr>
                              </m:ctrlPr>
                            </m:dPr>
                            <m:e>
                              <m:d>
                                <m:dPr>
                                  <m:begChr m:val=""/>
                                  <m:ctrlPr>
                                    <a:rPr lang="zh-TW" altLang="en-US" i="1">
                                      <a:latin typeface="Cambria Math" panose="02040503050406030204" pitchFamily="18" charset="0"/>
                                    </a:rPr>
                                  </m:ctrlPr>
                                </m:dPr>
                                <m:e>
                                  <m:r>
                                    <a:rPr lang="zh-TW" altLang="en-US" i="1">
                                      <a:latin typeface="Cambria Math" panose="02040503050406030204" pitchFamily="18" charset="0"/>
                                    </a:rPr>
                                    <m:t>𝐵</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1">
                                          <a:latin typeface="Cambria Math" panose="02040503050406030204" pitchFamily="18" charset="0"/>
                                        </a:rPr>
                                        <m:t>𝑖𝑗</m:t>
                                      </m:r>
                                    </m:sub>
                                  </m:sSub>
                                </m:e>
                              </m:d>
                            </m:e>
                          </m:d>
                        </m:e>
                        <m:sub>
                          <m:r>
                            <a:rPr lang="zh-TW" altLang="en-US" i="0">
                              <a:latin typeface="Cambria Math" panose="02040503050406030204" pitchFamily="18" charset="0"/>
                            </a:rPr>
                            <m:t>1</m:t>
                          </m:r>
                        </m:sub>
                      </m:sSub>
                      <m:r>
                        <a:rPr lang="zh-TW" altLang="en-US" i="0">
                          <a:latin typeface="Cambria Math" panose="02040503050406030204" pitchFamily="18" charset="0"/>
                        </a:rPr>
                        <m:t>=</m:t>
                      </m:r>
                      <m:func>
                        <m:funcPr>
                          <m:ctrlPr>
                            <a:rPr lang="zh-TW" altLang="en-US" i="1">
                              <a:latin typeface="Cambria Math" panose="02040503050406030204" pitchFamily="18" charset="0"/>
                            </a:rPr>
                          </m:ctrlPr>
                        </m:funcPr>
                        <m:fName>
                          <m:limLow>
                            <m:limLowPr>
                              <m:ctrlPr>
                                <a:rPr lang="zh-TW" altLang="en-US" i="1">
                                  <a:latin typeface="Cambria Math" panose="02040503050406030204" pitchFamily="18" charset="0"/>
                                </a:rPr>
                              </m:ctrlPr>
                            </m:limLowPr>
                            <m:e>
                              <m:r>
                                <m:rPr>
                                  <m:sty m:val="p"/>
                                </m:rPr>
                                <a:rPr lang="zh-TW" altLang="en-US" i="0">
                                  <a:latin typeface="Cambria Math" panose="02040503050406030204" pitchFamily="18" charset="0"/>
                                </a:rPr>
                                <m:t>max</m:t>
                              </m:r>
                            </m:e>
                            <m:lim>
                              <m:r>
                                <a:rPr lang="zh-TW" altLang="en-US" i="1">
                                  <a:latin typeface="Cambria Math" panose="02040503050406030204" pitchFamily="18" charset="0"/>
                                </a:rPr>
                                <m:t>𝑗</m:t>
                              </m:r>
                            </m:lim>
                          </m:limLow>
                        </m:fName>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𝑖</m:t>
                              </m:r>
                              <m:r>
                                <a:rPr lang="zh-TW" altLang="en-US" i="0">
                                  <a:latin typeface="Cambria Math" panose="02040503050406030204" pitchFamily="18" charset="0"/>
                                </a:rPr>
                                <m:t>=1</m:t>
                              </m:r>
                            </m:sub>
                            <m:sup>
                              <m:r>
                                <a:rPr lang="zh-TW" altLang="en-US" i="1">
                                  <a:latin typeface="Cambria Math" panose="02040503050406030204" pitchFamily="18" charset="0"/>
                                </a:rPr>
                                <m:t>𝑁</m:t>
                              </m:r>
                            </m:sup>
                            <m:e>
                              <m:d>
                                <m:dPr>
                                  <m:begChr m:val="|"/>
                                  <m:endChr m:val="|"/>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1">
                                          <a:latin typeface="Cambria Math" panose="02040503050406030204" pitchFamily="18" charset="0"/>
                                        </a:rPr>
                                        <m:t>𝑖𝑗</m:t>
                                      </m:r>
                                    </m:sub>
                                  </m:sSub>
                                </m:e>
                              </m:d>
                            </m:e>
                          </m:nary>
                        </m:e>
                      </m:func>
                    </m:oMath>
                  </m:oMathPara>
                </a14:m>
                <a:endParaRPr lang="zh-TW" altLang="en-US" dirty="0">
                  <a:latin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DFB634DB-38C8-4C45-84F8-6874C556A7A5}"/>
                  </a:ext>
                </a:extLst>
              </p:cNvPr>
              <p:cNvSpPr>
                <a:spLocks noRot="1" noChangeAspect="1" noMove="1" noResize="1" noEditPoints="1" noAdjustHandles="1" noChangeArrowheads="1" noChangeShapeType="1" noTextEdit="1"/>
              </p:cNvSpPr>
              <p:nvPr/>
            </p:nvSpPr>
            <p:spPr>
              <a:xfrm>
                <a:off x="3112286" y="1592987"/>
                <a:ext cx="2692597" cy="871264"/>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075FC9D-A9CD-478C-8AA0-920295DF916D}"/>
                  </a:ext>
                </a:extLst>
              </p:cNvPr>
              <p:cNvSpPr/>
              <p:nvPr/>
            </p:nvSpPr>
            <p:spPr>
              <a:xfrm>
                <a:off x="3080771" y="2467505"/>
                <a:ext cx="2755626" cy="9025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rPr>
                          </m:ctrlPr>
                        </m:sSubPr>
                        <m:e>
                          <m:d>
                            <m:dPr>
                              <m:begChr m:val="‖"/>
                              <m:endChr m:val="‖"/>
                              <m:ctrlPr>
                                <a:rPr lang="zh-TW" altLang="en-US" i="1">
                                  <a:latin typeface="Cambria Math" panose="02040503050406030204" pitchFamily="18" charset="0"/>
                                </a:rPr>
                              </m:ctrlPr>
                            </m:dPr>
                            <m:e>
                              <m:d>
                                <m:dPr>
                                  <m:begChr m:val=""/>
                                  <m:ctrlPr>
                                    <a:rPr lang="zh-TW" altLang="en-US" i="1">
                                      <a:latin typeface="Cambria Math" panose="02040503050406030204" pitchFamily="18" charset="0"/>
                                    </a:rPr>
                                  </m:ctrlPr>
                                </m:dPr>
                                <m:e>
                                  <m:r>
                                    <a:rPr lang="zh-TW" altLang="en-US" i="1">
                                      <a:latin typeface="Cambria Math" panose="02040503050406030204" pitchFamily="18" charset="0"/>
                                    </a:rPr>
                                    <m:t>𝐵</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1">
                                          <a:latin typeface="Cambria Math" panose="02040503050406030204" pitchFamily="18" charset="0"/>
                                        </a:rPr>
                                        <m:t>𝑖𝑗</m:t>
                                      </m:r>
                                    </m:sub>
                                  </m:sSub>
                                </m:e>
                              </m:d>
                            </m:e>
                          </m:d>
                        </m:e>
                        <m:sub>
                          <m:r>
                            <a:rPr lang="zh-TW" altLang="en-US" i="0">
                              <a:latin typeface="Cambria Math" panose="02040503050406030204" pitchFamily="18" charset="0"/>
                            </a:rPr>
                            <m:t>∞</m:t>
                          </m:r>
                        </m:sub>
                      </m:sSub>
                      <m:r>
                        <a:rPr lang="zh-TW" altLang="en-US" i="0">
                          <a:latin typeface="Cambria Math" panose="02040503050406030204" pitchFamily="18" charset="0"/>
                        </a:rPr>
                        <m:t>=</m:t>
                      </m:r>
                      <m:func>
                        <m:funcPr>
                          <m:ctrlPr>
                            <a:rPr lang="zh-TW" altLang="en-US" i="1">
                              <a:latin typeface="Cambria Math" panose="02040503050406030204" pitchFamily="18" charset="0"/>
                            </a:rPr>
                          </m:ctrlPr>
                        </m:funcPr>
                        <m:fName>
                          <m:limLow>
                            <m:limLowPr>
                              <m:ctrlPr>
                                <a:rPr lang="zh-TW" altLang="en-US" i="1">
                                  <a:latin typeface="Cambria Math" panose="02040503050406030204" pitchFamily="18" charset="0"/>
                                </a:rPr>
                              </m:ctrlPr>
                            </m:limLowPr>
                            <m:e>
                              <m:r>
                                <m:rPr>
                                  <m:sty m:val="p"/>
                                </m:rPr>
                                <a:rPr lang="zh-TW" altLang="en-US" i="0">
                                  <a:latin typeface="Cambria Math" panose="02040503050406030204" pitchFamily="18" charset="0"/>
                                </a:rPr>
                                <m:t>max</m:t>
                              </m:r>
                            </m:e>
                            <m:lim>
                              <m:r>
                                <a:rPr lang="zh-TW" altLang="en-US" i="1">
                                  <a:latin typeface="Cambria Math" panose="02040503050406030204" pitchFamily="18" charset="0"/>
                                </a:rPr>
                                <m:t>𝑖</m:t>
                              </m:r>
                            </m:lim>
                          </m:limLow>
                        </m:fName>
                        <m:e>
                          <m:nary>
                            <m:naryPr>
                              <m:chr m:val="∑"/>
                              <m:limLoc m:val="undOvr"/>
                              <m:ctrlPr>
                                <a:rPr lang="zh-TW" altLang="en-US" i="1">
                                  <a:latin typeface="Cambria Math" panose="02040503050406030204" pitchFamily="18" charset="0"/>
                                </a:rPr>
                              </m:ctrlPr>
                            </m:naryPr>
                            <m:sub>
                              <m:r>
                                <a:rPr lang="zh-TW" altLang="en-US" i="1">
                                  <a:latin typeface="Cambria Math" panose="02040503050406030204" pitchFamily="18" charset="0"/>
                                </a:rPr>
                                <m:t>𝑗</m:t>
                              </m:r>
                              <m:r>
                                <a:rPr lang="zh-TW" altLang="en-US" i="0">
                                  <a:latin typeface="Cambria Math" panose="02040503050406030204" pitchFamily="18" charset="0"/>
                                </a:rPr>
                                <m:t>=1</m:t>
                              </m:r>
                            </m:sub>
                            <m:sup>
                              <m:r>
                                <a:rPr lang="zh-TW" altLang="en-US" i="1">
                                  <a:latin typeface="Cambria Math" panose="02040503050406030204" pitchFamily="18" charset="0"/>
                                </a:rPr>
                                <m:t>𝑁</m:t>
                              </m:r>
                            </m:sup>
                            <m:e>
                              <m:d>
                                <m:dPr>
                                  <m:begChr m:val="|"/>
                                  <m:endChr m:val="|"/>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1">
                                          <a:latin typeface="Cambria Math" panose="02040503050406030204" pitchFamily="18" charset="0"/>
                                        </a:rPr>
                                        <m:t>𝑖𝑗</m:t>
                                      </m:r>
                                    </m:sub>
                                  </m:sSub>
                                </m:e>
                              </m:d>
                            </m:e>
                          </m:nary>
                        </m:e>
                      </m:func>
                    </m:oMath>
                  </m:oMathPara>
                </a14:m>
                <a:endParaRPr lang="zh-TW" altLang="en-US" dirty="0">
                  <a:latin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1075FC9D-A9CD-478C-8AA0-920295DF916D}"/>
                  </a:ext>
                </a:extLst>
              </p:cNvPr>
              <p:cNvSpPr>
                <a:spLocks noRot="1" noChangeAspect="1" noMove="1" noResize="1" noEditPoints="1" noAdjustHandles="1" noChangeArrowheads="1" noChangeShapeType="1" noTextEdit="1"/>
              </p:cNvSpPr>
              <p:nvPr/>
            </p:nvSpPr>
            <p:spPr>
              <a:xfrm>
                <a:off x="3080771" y="2467505"/>
                <a:ext cx="2755626" cy="90255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4321BF16-678F-46B0-9739-BF6A06B0C76E}"/>
                  </a:ext>
                </a:extLst>
              </p:cNvPr>
              <p:cNvSpPr/>
              <p:nvPr/>
            </p:nvSpPr>
            <p:spPr>
              <a:xfrm>
                <a:off x="2488846" y="3434698"/>
                <a:ext cx="4031039"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𝑖</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 </m:t>
                          </m:r>
                          <m:r>
                            <a:rPr lang="zh-TW" altLang="en-US" i="1">
                              <a:latin typeface="Cambria Math" panose="02040503050406030204" pitchFamily="18" charset="0"/>
                            </a:rPr>
                            <m:t>𝑦</m:t>
                          </m:r>
                        </m:e>
                      </m:d>
                      <m:r>
                        <a:rPr lang="zh-TW" altLang="en-US" i="0">
                          <a:latin typeface="Cambria Math" panose="02040503050406030204" pitchFamily="18" charset="0"/>
                        </a:rPr>
                        <m:t>=</m:t>
                      </m:r>
                      <m:func>
                        <m:funcPr>
                          <m:ctrlPr>
                            <a:rPr lang="zh-TW" altLang="en-US" i="1">
                              <a:latin typeface="Cambria Math" panose="02040503050406030204" pitchFamily="18" charset="0"/>
                            </a:rPr>
                          </m:ctrlPr>
                        </m:funcPr>
                        <m:fName>
                          <m:r>
                            <m:rPr>
                              <m:sty m:val="p"/>
                            </m:rPr>
                            <a:rPr lang="zh-TW" altLang="en-US" i="0">
                              <a:latin typeface="Cambria Math" panose="02040503050406030204" pitchFamily="18" charset="0"/>
                            </a:rPr>
                            <m:t>max</m:t>
                          </m:r>
                        </m:fName>
                        <m:e>
                          <m:d>
                            <m:dPr>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d>
                                    <m:dPr>
                                      <m:begChr m:val="‖"/>
                                      <m:endChr m:val="‖"/>
                                      <m:ctrlPr>
                                        <a:rPr lang="zh-TW" altLang="en-US" i="1">
                                          <a:latin typeface="Cambria Math" panose="02040503050406030204" pitchFamily="18" charset="0"/>
                                        </a:rPr>
                                      </m:ctrlPr>
                                    </m:dPr>
                                    <m:e>
                                      <m:d>
                                        <m:dPr>
                                          <m:begChr m:val=""/>
                                          <m:ctrlPr>
                                            <a:rPr lang="zh-TW" altLang="en-US" i="1">
                                              <a:latin typeface="Cambria Math" panose="02040503050406030204" pitchFamily="18" charset="0"/>
                                            </a:rPr>
                                          </m:ctrlPr>
                                        </m:dPr>
                                        <m:e>
                                          <m:r>
                                            <a:rPr lang="zh-TW" altLang="en-US" i="1">
                                              <a:latin typeface="Cambria Math" panose="02040503050406030204" pitchFamily="18" charset="0"/>
                                            </a:rPr>
                                            <m:t>𝐵</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1">
                                                  <a:latin typeface="Cambria Math" panose="02040503050406030204" pitchFamily="18" charset="0"/>
                                                </a:rPr>
                                                <m:t>𝑖𝑗</m:t>
                                              </m:r>
                                            </m:sub>
                                          </m:sSub>
                                        </m:e>
                                      </m:d>
                                    </m:e>
                                  </m:d>
                                </m:e>
                                <m:sub>
                                  <m:r>
                                    <a:rPr lang="zh-TW" altLang="en-US" i="0">
                                      <a:latin typeface="Cambria Math" panose="02040503050406030204" pitchFamily="18" charset="0"/>
                                    </a:rPr>
                                    <m:t>1</m:t>
                                  </m:r>
                                </m:sub>
                              </m:sSub>
                              <m:r>
                                <a:rPr lang="zh-TW" altLang="en-US" i="0">
                                  <a:latin typeface="Cambria Math" panose="02040503050406030204" pitchFamily="18" charset="0"/>
                                </a:rPr>
                                <m:t>, </m:t>
                              </m:r>
                              <m:sSub>
                                <m:sSubPr>
                                  <m:ctrlPr>
                                    <a:rPr lang="zh-TW" altLang="en-US" i="1">
                                      <a:latin typeface="Cambria Math" panose="02040503050406030204" pitchFamily="18" charset="0"/>
                                    </a:rPr>
                                  </m:ctrlPr>
                                </m:sSubPr>
                                <m:e>
                                  <m:d>
                                    <m:dPr>
                                      <m:begChr m:val="‖"/>
                                      <m:endChr m:val="‖"/>
                                      <m:ctrlPr>
                                        <a:rPr lang="zh-TW" altLang="en-US" i="1">
                                          <a:latin typeface="Cambria Math" panose="02040503050406030204" pitchFamily="18" charset="0"/>
                                        </a:rPr>
                                      </m:ctrlPr>
                                    </m:dPr>
                                    <m:e>
                                      <m:d>
                                        <m:dPr>
                                          <m:begChr m:val=""/>
                                          <m:ctrlPr>
                                            <a:rPr lang="zh-TW" altLang="en-US" i="1">
                                              <a:latin typeface="Cambria Math" panose="02040503050406030204" pitchFamily="18" charset="0"/>
                                            </a:rPr>
                                          </m:ctrlPr>
                                        </m:dPr>
                                        <m:e>
                                          <m:r>
                                            <a:rPr lang="zh-TW" altLang="en-US" i="1">
                                              <a:latin typeface="Cambria Math" panose="02040503050406030204" pitchFamily="18" charset="0"/>
                                            </a:rPr>
                                            <m:t>𝐵</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𝑏</m:t>
                                              </m:r>
                                            </m:e>
                                            <m:sub>
                                              <m:r>
                                                <a:rPr lang="zh-TW" altLang="en-US" i="1">
                                                  <a:latin typeface="Cambria Math" panose="02040503050406030204" pitchFamily="18" charset="0"/>
                                                </a:rPr>
                                                <m:t>𝑖𝑗</m:t>
                                              </m:r>
                                            </m:sub>
                                          </m:sSub>
                                        </m:e>
                                      </m:d>
                                    </m:e>
                                  </m:d>
                                </m:e>
                                <m:sub>
                                  <m:r>
                                    <a:rPr lang="zh-TW" altLang="en-US" i="0">
                                      <a:latin typeface="Cambria Math" panose="02040503050406030204" pitchFamily="18" charset="0"/>
                                    </a:rPr>
                                    <m:t>∞</m:t>
                                  </m:r>
                                </m:sub>
                              </m:sSub>
                            </m:e>
                          </m:d>
                        </m:e>
                      </m:func>
                      <m:r>
                        <a:rPr lang="zh-TW" altLang="en-US" i="0">
                          <a:latin typeface="Cambria Math" panose="02040503050406030204" pitchFamily="18" charset="0"/>
                        </a:rPr>
                        <m:t>.</m:t>
                      </m:r>
                    </m:oMath>
                  </m:oMathPara>
                </a14:m>
                <a:endParaRPr lang="zh-TW" altLang="en-US" dirty="0">
                  <a:latin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4321BF16-678F-46B0-9739-BF6A06B0C76E}"/>
                  </a:ext>
                </a:extLst>
              </p:cNvPr>
              <p:cNvSpPr>
                <a:spLocks noRot="1" noChangeAspect="1" noMove="1" noResize="1" noEditPoints="1" noAdjustHandles="1" noChangeArrowheads="1" noChangeShapeType="1" noTextEdit="1"/>
              </p:cNvSpPr>
              <p:nvPr/>
            </p:nvSpPr>
            <p:spPr>
              <a:xfrm>
                <a:off x="2488846" y="3434698"/>
                <a:ext cx="4031039" cy="506870"/>
              </a:xfrm>
              <a:prstGeom prst="rect">
                <a:avLst/>
              </a:prstGeom>
              <a:blipFill>
                <a:blip r:embed="rId7"/>
                <a:stretch>
                  <a:fillRect t="-113095" r="-3474" b="-17142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82A641F7-11A0-404D-B4C1-49BC3F90221A}"/>
                  </a:ext>
                </a:extLst>
              </p:cNvPr>
              <p:cNvSpPr/>
              <p:nvPr/>
            </p:nvSpPr>
            <p:spPr>
              <a:xfrm>
                <a:off x="3172334" y="3944822"/>
                <a:ext cx="26640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TW" altLang="en-US" i="1">
                              <a:latin typeface="Cambria Math" panose="02040503050406030204" pitchFamily="18" charset="0"/>
                            </a:rPr>
                          </m:ctrlPr>
                        </m:dPr>
                        <m:e>
                          <m:r>
                            <a:rPr lang="zh-TW" altLang="en-US" i="1">
                              <a:latin typeface="Cambria Math" panose="02040503050406030204" pitchFamily="18" charset="0"/>
                            </a:rPr>
                            <m:t>𝑓</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 </m:t>
                              </m:r>
                              <m:r>
                                <a:rPr lang="zh-TW" altLang="en-US" i="1">
                                  <a:latin typeface="Cambria Math" panose="02040503050406030204" pitchFamily="18" charset="0"/>
                                </a:rPr>
                                <m:t>𝑦</m:t>
                              </m:r>
                            </m:e>
                          </m:d>
                          <m:r>
                            <a:rPr lang="zh-TW" altLang="en-US" i="0">
                              <a:latin typeface="Cambria Math" panose="02040503050406030204" pitchFamily="18" charset="0"/>
                            </a:rPr>
                            <m:t>=</m:t>
                          </m:r>
                          <m:r>
                            <a:rPr lang="zh-TW" altLang="en-US" i="1">
                              <a:latin typeface="Cambria Math" panose="02040503050406030204" pitchFamily="18" charset="0"/>
                            </a:rPr>
                            <m:t>𝑖</m:t>
                          </m:r>
                          <m:r>
                            <a:rPr lang="zh-TW" altLang="en-US" i="0">
                              <a:latin typeface="Cambria Math" panose="02040503050406030204" pitchFamily="18" charset="0"/>
                            </a:rPr>
                            <m:t>(</m:t>
                          </m:r>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𝑦</m:t>
                          </m:r>
                          <m:r>
                            <a:rPr lang="zh-TW" altLang="en-US" i="0">
                              <a:latin typeface="Cambria Math" panose="02040503050406030204" pitchFamily="18" charset="0"/>
                            </a:rPr>
                            <m:t>)∙</m:t>
                          </m:r>
                          <m:r>
                            <a:rPr lang="zh-TW" altLang="en-US" i="1">
                              <a:latin typeface="Cambria Math" panose="02040503050406030204" pitchFamily="18" charset="0"/>
                            </a:rPr>
                            <m:t>𝑟</m:t>
                          </m:r>
                          <m:r>
                            <a:rPr lang="zh-TW" altLang="en-US" i="0">
                              <a:latin typeface="Cambria Math" panose="02040503050406030204" pitchFamily="18" charset="0"/>
                            </a:rPr>
                            <m:t>(</m:t>
                          </m:r>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𝑦</m:t>
                          </m:r>
                        </m:e>
                      </m:d>
                    </m:oMath>
                  </m:oMathPara>
                </a14:m>
                <a:endParaRPr lang="zh-TW" altLang="en-US" dirty="0">
                  <a:latin typeface="Times New Roman" panose="02020603050405020304" pitchFamily="18" charset="0"/>
                </a:endParaRPr>
              </a:p>
            </p:txBody>
          </p:sp>
        </mc:Choice>
        <mc:Fallback xmlns="">
          <p:sp>
            <p:nvSpPr>
              <p:cNvPr id="20" name="矩形 19">
                <a:extLst>
                  <a:ext uri="{FF2B5EF4-FFF2-40B4-BE49-F238E27FC236}">
                    <a16:creationId xmlns:a16="http://schemas.microsoft.com/office/drawing/2014/main" id="{82A641F7-11A0-404D-B4C1-49BC3F90221A}"/>
                  </a:ext>
                </a:extLst>
              </p:cNvPr>
              <p:cNvSpPr>
                <a:spLocks noRot="1" noChangeAspect="1" noMove="1" noResize="1" noEditPoints="1" noAdjustHandles="1" noChangeArrowheads="1" noChangeShapeType="1" noTextEdit="1"/>
              </p:cNvSpPr>
              <p:nvPr/>
            </p:nvSpPr>
            <p:spPr>
              <a:xfrm>
                <a:off x="3172334" y="3944822"/>
                <a:ext cx="2664063" cy="369332"/>
              </a:xfrm>
              <a:prstGeom prst="rect">
                <a:avLst/>
              </a:prstGeom>
              <a:blipFill>
                <a:blip r:embed="rId8"/>
                <a:stretch>
                  <a:fillRect t="-118033" r="-18764" b="-1852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C136C6E-616F-4B02-B61D-5FF583749CA1}"/>
                  </a:ext>
                </a:extLst>
              </p:cNvPr>
              <p:cNvSpPr/>
              <p:nvPr/>
            </p:nvSpPr>
            <p:spPr>
              <a:xfrm>
                <a:off x="2863916" y="4317406"/>
                <a:ext cx="32808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TW" altLang="en-US" i="1">
                              <a:latin typeface="Cambria Math" panose="02040503050406030204" pitchFamily="18" charset="0"/>
                            </a:rPr>
                          </m:ctrlPr>
                        </m:dPr>
                        <m:e>
                          <m:r>
                            <a:rPr lang="zh-TW" altLang="en-US" i="1">
                              <a:latin typeface="Cambria Math" panose="02040503050406030204" pitchFamily="18" charset="0"/>
                            </a:rPr>
                            <m:t>𝑟</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𝑦</m:t>
                              </m:r>
                            </m:e>
                          </m:d>
                          <m:r>
                            <a:rPr lang="zh-TW" altLang="en-US" i="0">
                              <a:latin typeface="Cambria Math" panose="02040503050406030204" pitchFamily="18" charset="0"/>
                            </a:rPr>
                            <m:t>=</m:t>
                          </m:r>
                          <m:r>
                            <a:rPr lang="zh-TW" altLang="en-US" i="1">
                              <a:latin typeface="Cambria Math" panose="02040503050406030204" pitchFamily="18" charset="0"/>
                            </a:rPr>
                            <m:t>𝑓</m:t>
                          </m:r>
                          <m:r>
                            <a:rPr lang="zh-TW" altLang="en-US" i="0">
                              <a:latin typeface="Cambria Math" panose="02040503050406030204" pitchFamily="18" charset="0"/>
                            </a:rPr>
                            <m:t>(</m:t>
                          </m:r>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𝑦</m:t>
                          </m:r>
                          <m:f>
                            <m:fPr>
                              <m:type m:val="lin"/>
                              <m:ctrlPr>
                                <a:rPr lang="zh-TW" altLang="en-US" i="1">
                                  <a:latin typeface="Cambria Math" panose="02040503050406030204" pitchFamily="18" charset="0"/>
                                </a:rPr>
                              </m:ctrlPr>
                            </m:fPr>
                            <m:num>
                              <m:r>
                                <a:rPr lang="zh-TW" altLang="en-US" i="0">
                                  <a:latin typeface="Cambria Math" panose="02040503050406030204" pitchFamily="18" charset="0"/>
                                </a:rPr>
                                <m:t>)</m:t>
                              </m:r>
                            </m:num>
                            <m:den>
                              <m:r>
                                <a:rPr lang="zh-TW" altLang="en-US" i="0">
                                  <a:latin typeface="Cambria Math" panose="02040503050406030204" pitchFamily="18" charset="0"/>
                                </a:rPr>
                                <m:t>(</m:t>
                              </m:r>
                            </m:den>
                          </m:f>
                          <m:r>
                            <a:rPr lang="zh-TW" altLang="en-US" i="1">
                              <a:latin typeface="Cambria Math" panose="02040503050406030204" pitchFamily="18" charset="0"/>
                            </a:rPr>
                            <m:t>𝑖</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𝑦</m:t>
                              </m:r>
                            </m:e>
                          </m:d>
                          <m:r>
                            <a:rPr lang="zh-TW" altLang="en-US" i="0">
                              <a:latin typeface="Cambria Math" panose="02040503050406030204" pitchFamily="18" charset="0"/>
                            </a:rPr>
                            <m:t>+</m:t>
                          </m:r>
                          <m:r>
                            <a:rPr lang="zh-TW" altLang="en-US" i="1">
                              <a:latin typeface="Cambria Math" panose="02040503050406030204" pitchFamily="18" charset="0"/>
                            </a:rPr>
                            <m:t>𝜀</m:t>
                          </m:r>
                        </m:e>
                      </m:d>
                    </m:oMath>
                  </m:oMathPara>
                </a14:m>
                <a:endParaRPr lang="zh-TW" altLang="en-US" dirty="0">
                  <a:latin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0C136C6E-616F-4B02-B61D-5FF583749CA1}"/>
                  </a:ext>
                </a:extLst>
              </p:cNvPr>
              <p:cNvSpPr>
                <a:spLocks noRot="1" noChangeAspect="1" noMove="1" noResize="1" noEditPoints="1" noAdjustHandles="1" noChangeArrowheads="1" noChangeShapeType="1" noTextEdit="1"/>
              </p:cNvSpPr>
              <p:nvPr/>
            </p:nvSpPr>
            <p:spPr>
              <a:xfrm>
                <a:off x="2863916" y="4317406"/>
                <a:ext cx="3280898" cy="369332"/>
              </a:xfrm>
              <a:prstGeom prst="rect">
                <a:avLst/>
              </a:prstGeom>
              <a:blipFill>
                <a:blip r:embed="rId9"/>
                <a:stretch>
                  <a:fillRect t="-118033" r="-14870" b="-185246"/>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EE72607A-7838-4E78-AD9B-9BF0BE7DCD7A}" type="slidenum">
              <a:rPr lang="zh-TW" altLang="en-US" smtClean="0"/>
              <a:t>14</a:t>
            </a:fld>
            <a:endParaRPr lang="zh-TW" altLang="en-US"/>
          </a:p>
        </p:txBody>
      </p:sp>
    </p:spTree>
    <p:extLst>
      <p:ext uri="{BB962C8B-B14F-4D97-AF65-F5344CB8AC3E}">
        <p14:creationId xmlns:p14="http://schemas.microsoft.com/office/powerpoint/2010/main" val="1542966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09329-5D8F-40D5-B911-45E16B861677}"/>
              </a:ext>
            </a:extLst>
          </p:cNvPr>
          <p:cNvSpPr>
            <a:spLocks noGrp="1"/>
          </p:cNvSpPr>
          <p:nvPr>
            <p:ph type="title"/>
          </p:nvPr>
        </p:nvSpPr>
        <p:spPr/>
        <p:txBody>
          <a:bodyPr/>
          <a:lstStyle/>
          <a:p>
            <a:r>
              <a:rPr lang="en-US" altLang="zh-TW" dirty="0"/>
              <a:t>B. Image Enhancement by </a:t>
            </a:r>
            <a:br>
              <a:rPr lang="en-US" altLang="zh-TW" dirty="0"/>
            </a:br>
            <a:r>
              <a:rPr lang="en-US" altLang="zh-TW" dirty="0"/>
              <a:t>Pre-gamma Correction</a:t>
            </a:r>
            <a:endParaRPr lang="zh-TW" altLang="en-US" dirty="0"/>
          </a:p>
        </p:txBody>
      </p:sp>
      <p:sp>
        <p:nvSpPr>
          <p:cNvPr id="4" name="Rectangle 2">
            <a:extLst>
              <a:ext uri="{FF2B5EF4-FFF2-40B4-BE49-F238E27FC236}">
                <a16:creationId xmlns:a16="http://schemas.microsoft.com/office/drawing/2014/main" id="{7FC594A9-2C3D-4385-B0E5-FBCAAC018C9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dirty="0">
              <a:latin typeface="Times New Roman" panose="02020603050405020304" pitchFamily="18" charset="0"/>
            </a:endParaRPr>
          </a:p>
        </p:txBody>
      </p:sp>
      <p:graphicFrame>
        <p:nvGraphicFramePr>
          <p:cNvPr id="5" name="物件 4">
            <a:extLst>
              <a:ext uri="{FF2B5EF4-FFF2-40B4-BE49-F238E27FC236}">
                <a16:creationId xmlns:a16="http://schemas.microsoft.com/office/drawing/2014/main" id="{857E2DFC-2D3F-4EE7-A710-A7361445FB5E}"/>
              </a:ext>
            </a:extLst>
          </p:cNvPr>
          <p:cNvGraphicFramePr>
            <a:graphicFrameLocks noChangeAspect="1"/>
          </p:cNvGraphicFramePr>
          <p:nvPr>
            <p:extLst>
              <p:ext uri="{D42A27DB-BD31-4B8C-83A1-F6EECF244321}">
                <p14:modId xmlns:p14="http://schemas.microsoft.com/office/powerpoint/2010/main" val="3803268804"/>
              </p:ext>
            </p:extLst>
          </p:nvPr>
        </p:nvGraphicFramePr>
        <p:xfrm>
          <a:off x="1" y="1935482"/>
          <a:ext cx="9092610" cy="3342638"/>
        </p:xfrm>
        <a:graphic>
          <a:graphicData uri="http://schemas.openxmlformats.org/presentationml/2006/ole">
            <mc:AlternateContent xmlns:mc="http://schemas.openxmlformats.org/markup-compatibility/2006">
              <mc:Choice xmlns:v="urn:schemas-microsoft-com:vml" Requires="v">
                <p:oleObj spid="_x0000_s7172" name="Visio" r:id="rId3" imgW="7170403" imgH="2632772" progId="Visio.Drawing.15">
                  <p:embed/>
                </p:oleObj>
              </mc:Choice>
              <mc:Fallback>
                <p:oleObj name="Visio" r:id="rId3" imgW="7170403" imgH="2632772" progId="Visio.Drawing.15">
                  <p:embed/>
                  <p:pic>
                    <p:nvPicPr>
                      <p:cNvPr id="5" name="物件 4">
                        <a:extLst>
                          <a:ext uri="{FF2B5EF4-FFF2-40B4-BE49-F238E27FC236}">
                            <a16:creationId xmlns:a16="http://schemas.microsoft.com/office/drawing/2014/main" id="{857E2DFC-2D3F-4EE7-A710-A7361445F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5482"/>
                        <a:ext cx="9092610" cy="3342638"/>
                      </a:xfrm>
                      <a:prstGeom prst="rect">
                        <a:avLst/>
                      </a:prstGeom>
                      <a:noFill/>
                    </p:spPr>
                  </p:pic>
                </p:oleObj>
              </mc:Fallback>
            </mc:AlternateContent>
          </a:graphicData>
        </a:graphic>
      </p:graphicFrame>
      <p:sp>
        <p:nvSpPr>
          <p:cNvPr id="3" name="矩形 2">
            <a:extLst>
              <a:ext uri="{FF2B5EF4-FFF2-40B4-BE49-F238E27FC236}">
                <a16:creationId xmlns:a16="http://schemas.microsoft.com/office/drawing/2014/main" id="{67820AC6-5C3C-4044-B8C6-D5910F069582}"/>
              </a:ext>
            </a:extLst>
          </p:cNvPr>
          <p:cNvSpPr/>
          <p:nvPr/>
        </p:nvSpPr>
        <p:spPr>
          <a:xfrm>
            <a:off x="2291080" y="4079240"/>
            <a:ext cx="2123440" cy="1163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endParaRPr>
          </a:p>
        </p:txBody>
      </p:sp>
      <p:sp>
        <p:nvSpPr>
          <p:cNvPr id="6" name="投影片編號版面配置區 5"/>
          <p:cNvSpPr>
            <a:spLocks noGrp="1"/>
          </p:cNvSpPr>
          <p:nvPr>
            <p:ph type="sldNum" sz="quarter" idx="12"/>
          </p:nvPr>
        </p:nvSpPr>
        <p:spPr/>
        <p:txBody>
          <a:bodyPr/>
          <a:lstStyle/>
          <a:p>
            <a:fld id="{EE72607A-7838-4E78-AD9B-9BF0BE7DCD7A}" type="slidenum">
              <a:rPr lang="zh-TW" altLang="en-US" smtClean="0"/>
              <a:t>15</a:t>
            </a:fld>
            <a:endParaRPr lang="zh-TW" altLang="en-US"/>
          </a:p>
        </p:txBody>
      </p:sp>
    </p:spTree>
    <p:extLst>
      <p:ext uri="{BB962C8B-B14F-4D97-AF65-F5344CB8AC3E}">
        <p14:creationId xmlns:p14="http://schemas.microsoft.com/office/powerpoint/2010/main" val="3574765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9B9CDE-1BA1-4CF4-B345-4E6ECBC6A7A1}"/>
              </a:ext>
            </a:extLst>
          </p:cNvPr>
          <p:cNvSpPr>
            <a:spLocks noGrp="1"/>
          </p:cNvSpPr>
          <p:nvPr>
            <p:ph type="title"/>
          </p:nvPr>
        </p:nvSpPr>
        <p:spPr>
          <a:xfrm>
            <a:off x="628650" y="365126"/>
            <a:ext cx="7886700" cy="1325563"/>
          </a:xfrm>
        </p:spPr>
        <p:txBody>
          <a:bodyPr/>
          <a:lstStyle/>
          <a:p>
            <a:r>
              <a:rPr lang="en-US" altLang="zh-TW" dirty="0"/>
              <a:t>B. Image Enhancement by </a:t>
            </a:r>
            <a:br>
              <a:rPr lang="en-US" altLang="zh-TW" dirty="0"/>
            </a:br>
            <a:r>
              <a:rPr lang="en-US" altLang="zh-TW" dirty="0"/>
              <a:t>Pre-gamma Correction</a:t>
            </a:r>
            <a:endParaRPr lang="zh-TW" altLang="en-US" dirty="0"/>
          </a:p>
        </p:txBody>
      </p:sp>
      <p:sp>
        <p:nvSpPr>
          <p:cNvPr id="3" name="內容版面配置區 2">
            <a:extLst>
              <a:ext uri="{FF2B5EF4-FFF2-40B4-BE49-F238E27FC236}">
                <a16:creationId xmlns:a16="http://schemas.microsoft.com/office/drawing/2014/main" id="{43A3AC0C-75BA-4171-8C40-725B0C43ACC2}"/>
              </a:ext>
            </a:extLst>
          </p:cNvPr>
          <p:cNvSpPr>
            <a:spLocks noGrp="1"/>
          </p:cNvSpPr>
          <p:nvPr>
            <p:ph idx="1"/>
          </p:nvPr>
        </p:nvSpPr>
        <p:spPr/>
        <p:txBody>
          <a:bodyPr/>
          <a:lstStyle/>
          <a:p>
            <a:pPr algn="just"/>
            <a:r>
              <a:rPr lang="en-US" altLang="zh-TW" dirty="0"/>
              <a:t>An adaptive gamma correction based on local patch is proposed to pre-process all types of low dynamic range images enhancement as follows:</a:t>
            </a:r>
            <a:endParaRPr lang="zh-TW" altLang="zh-TW" dirty="0"/>
          </a:p>
          <a:p>
            <a:endParaRPr lang="zh-TW" altLang="en-US" dirty="0"/>
          </a:p>
        </p:txBody>
      </p:sp>
      <mc:AlternateContent xmlns:mc="http://schemas.openxmlformats.org/markup-compatibility/2006" xmlns:a14="http://schemas.microsoft.com/office/drawing/2010/main">
        <mc:Choice Requires="a14">
          <p:graphicFrame>
            <p:nvGraphicFramePr>
              <p:cNvPr id="4" name="內容版面配置區 3">
                <a:extLst>
                  <a:ext uri="{FF2B5EF4-FFF2-40B4-BE49-F238E27FC236}">
                    <a16:creationId xmlns:a16="http://schemas.microsoft.com/office/drawing/2014/main" id="{22F43A43-2E3C-43E1-AA1A-C85C531766EA}"/>
                  </a:ext>
                </a:extLst>
              </p:cNvPr>
              <p:cNvGraphicFramePr>
                <a:graphicFrameLocks/>
              </p:cNvGraphicFramePr>
              <p:nvPr>
                <p:extLst>
                  <p:ext uri="{D42A27DB-BD31-4B8C-83A1-F6EECF244321}">
                    <p14:modId xmlns:p14="http://schemas.microsoft.com/office/powerpoint/2010/main" val="1837639512"/>
                  </p:ext>
                </p:extLst>
              </p:nvPr>
            </p:nvGraphicFramePr>
            <p:xfrm>
              <a:off x="3414712" y="3601085"/>
              <a:ext cx="5138738" cy="2392680"/>
            </p:xfrm>
            <a:graphic>
              <a:graphicData uri="http://schemas.openxmlformats.org/drawingml/2006/table">
                <a:tbl>
                  <a:tblPr firstRow="1" firstCol="1" bandRow="1">
                    <a:tableStyleId>{5C22544A-7EE6-4342-B048-85BDC9FD1C3A}</a:tableStyleId>
                  </a:tblPr>
                  <a:tblGrid>
                    <a:gridCol w="5138738">
                      <a:extLst>
                        <a:ext uri="{9D8B030D-6E8A-4147-A177-3AD203B41FA5}">
                          <a16:colId xmlns:a16="http://schemas.microsoft.com/office/drawing/2014/main" val="1600844231"/>
                        </a:ext>
                      </a:extLst>
                    </a:gridCol>
                  </a:tblGrid>
                  <a:tr h="687155">
                    <a:tc>
                      <a:txBody>
                        <a:bodyPr/>
                        <a:lstStyle/>
                        <a:p>
                          <a:pPr algn="ctr">
                            <a:lnSpc>
                              <a:spcPts val="1200"/>
                            </a:lnSpc>
                            <a:spcAft>
                              <a:spcPts val="0"/>
                            </a:spcAft>
                          </a:pPr>
                          <a14:m>
                            <m:oMath xmlns:m="http://schemas.openxmlformats.org/officeDocument/2006/math">
                              <m:sSub>
                                <m:sSubPr>
                                  <m:ctrlPr>
                                    <a:rPr lang="zh-TW" sz="2000" i="1" spc="-10" smtClean="0">
                                      <a:ln>
                                        <a:noFill/>
                                      </a:ln>
                                      <a:solidFill>
                                        <a:sysClr val="windowText" lastClr="000000"/>
                                      </a:solidFill>
                                      <a:effectLst/>
                                      <a:latin typeface="Cambria Math" panose="02040503050406030204" pitchFamily="18" charset="0"/>
                                    </a:rPr>
                                  </m:ctrlPr>
                                </m:sSubPr>
                                <m:e>
                                  <m:r>
                                    <a:rPr lang="en-US" sz="2000" spc="-10">
                                      <a:ln>
                                        <a:noFill/>
                                      </a:ln>
                                      <a:solidFill>
                                        <a:sysClr val="windowText" lastClr="000000"/>
                                      </a:solidFill>
                                      <a:effectLst/>
                                      <a:latin typeface="Cambria Math" panose="02040503050406030204" pitchFamily="18" charset="0"/>
                                    </a:rPr>
                                    <m:t>𝐼</m:t>
                                  </m:r>
                                </m:e>
                                <m:sub>
                                  <m:r>
                                    <a:rPr lang="en-US" sz="2000" spc="-10">
                                      <a:ln>
                                        <a:noFill/>
                                      </a:ln>
                                      <a:solidFill>
                                        <a:sysClr val="windowText" lastClr="000000"/>
                                      </a:solidFill>
                                      <a:effectLst/>
                                      <a:latin typeface="Cambria Math" panose="02040503050406030204" pitchFamily="18" charset="0"/>
                                    </a:rPr>
                                    <m:t>𝑜𝑢𝑡</m:t>
                                  </m:r>
                                </m:sub>
                              </m:sSub>
                              <m:r>
                                <a:rPr lang="en-US" sz="2000" spc="-10">
                                  <a:ln>
                                    <a:noFill/>
                                  </a:ln>
                                  <a:solidFill>
                                    <a:sysClr val="windowText" lastClr="000000"/>
                                  </a:solidFill>
                                  <a:effectLst/>
                                  <a:latin typeface="Cambria Math" panose="02040503050406030204" pitchFamily="18" charset="0"/>
                                </a:rPr>
                                <m:t>=</m:t>
                              </m:r>
                              <m:sSubSup>
                                <m:sSubSupPr>
                                  <m:ctrlPr>
                                    <a:rPr lang="zh-TW" sz="2000" i="1" spc="-10">
                                      <a:ln>
                                        <a:noFill/>
                                      </a:ln>
                                      <a:solidFill>
                                        <a:sysClr val="windowText" lastClr="000000"/>
                                      </a:solidFill>
                                      <a:effectLst/>
                                      <a:latin typeface="Cambria Math" panose="02040503050406030204" pitchFamily="18" charset="0"/>
                                    </a:rPr>
                                  </m:ctrlPr>
                                </m:sSubSupPr>
                                <m:e>
                                  <m:r>
                                    <a:rPr lang="en-US" sz="2000" spc="-10">
                                      <a:ln>
                                        <a:noFill/>
                                      </a:ln>
                                      <a:solidFill>
                                        <a:sysClr val="windowText" lastClr="000000"/>
                                      </a:solidFill>
                                      <a:effectLst/>
                                      <a:latin typeface="Cambria Math" panose="02040503050406030204" pitchFamily="18" charset="0"/>
                                    </a:rPr>
                                    <m:t>𝐼</m:t>
                                  </m:r>
                                </m:e>
                                <m:sub>
                                  <m:r>
                                    <a:rPr lang="en-US" sz="2000" spc="-10">
                                      <a:ln>
                                        <a:noFill/>
                                      </a:ln>
                                      <a:solidFill>
                                        <a:sysClr val="windowText" lastClr="000000"/>
                                      </a:solidFill>
                                      <a:effectLst/>
                                      <a:latin typeface="Cambria Math" panose="02040503050406030204" pitchFamily="18" charset="0"/>
                                    </a:rPr>
                                    <m:t>𝑖𝑛</m:t>
                                  </m:r>
                                </m:sub>
                                <m:sup>
                                  <m:r>
                                    <a:rPr lang="en-US" sz="2000" spc="-10">
                                      <a:ln>
                                        <a:noFill/>
                                      </a:ln>
                                      <a:solidFill>
                                        <a:sysClr val="windowText" lastClr="000000"/>
                                      </a:solidFill>
                                      <a:effectLst/>
                                      <a:latin typeface="Cambria Math" panose="02040503050406030204" pitchFamily="18" charset="0"/>
                                    </a:rPr>
                                    <m:t>𝛾</m:t>
                                  </m:r>
                                </m:sup>
                              </m:sSubSup>
                            </m:oMath>
                          </a14:m>
                          <a:r>
                            <a:rPr lang="en-US" sz="2000" spc="-10" dirty="0">
                              <a:ln>
                                <a:noFill/>
                              </a:ln>
                              <a:solidFill>
                                <a:sysClr val="windowText" lastClr="000000"/>
                              </a:solidFill>
                              <a:effectLst/>
                              <a:latin typeface="Times New Roman" panose="02020603050405020304" pitchFamily="18" charset="0"/>
                            </a:rPr>
                            <a:t>,</a:t>
                          </a:r>
                          <a:endParaRPr lang="zh-TW" sz="20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669498606"/>
                      </a:ext>
                    </a:extLst>
                  </a:tr>
                  <a:tr h="866397">
                    <a:tc>
                      <a:txBody>
                        <a:bodyPr/>
                        <a:lstStyle/>
                        <a:p>
                          <a:pPr algn="ctr">
                            <a:lnSpc>
                              <a:spcPts val="1200"/>
                            </a:lnSpc>
                            <a:spcAft>
                              <a:spcPts val="0"/>
                            </a:spcAft>
                          </a:pPr>
                          <a14:m>
                            <m:oMath xmlns:m="http://schemas.openxmlformats.org/officeDocument/2006/math">
                              <m:r>
                                <m:rPr>
                                  <m:sty m:val="p"/>
                                </m:rPr>
                                <a:rPr lang="en-US" sz="2000" spc="-10" smtClean="0">
                                  <a:ln>
                                    <a:noFill/>
                                  </a:ln>
                                  <a:solidFill>
                                    <a:sysClr val="windowText" lastClr="000000"/>
                                  </a:solidFill>
                                  <a:effectLst/>
                                  <a:latin typeface="Cambria Math" panose="02040503050406030204" pitchFamily="18" charset="0"/>
                                </a:rPr>
                                <m:t>γ</m:t>
                              </m:r>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𝑦</m:t>
                                  </m:r>
                                </m:e>
                              </m:d>
                              <m:r>
                                <a:rPr lang="en-US" sz="2000" spc="-10">
                                  <a:ln>
                                    <a:noFill/>
                                  </a:ln>
                                  <a:solidFill>
                                    <a:sysClr val="windowText" lastClr="000000"/>
                                  </a:solidFill>
                                  <a:effectLst/>
                                  <a:latin typeface="Cambria Math" panose="02040503050406030204" pitchFamily="18" charset="0"/>
                                </a:rPr>
                                <m:t>=</m:t>
                              </m:r>
                              <m:f>
                                <m:fPr>
                                  <m:ctrlPr>
                                    <a:rPr lang="zh-TW" sz="2000" i="1" spc="-10">
                                      <a:ln>
                                        <a:noFill/>
                                      </a:ln>
                                      <a:solidFill>
                                        <a:sysClr val="windowText" lastClr="000000"/>
                                      </a:solidFill>
                                      <a:effectLst/>
                                      <a:latin typeface="Cambria Math" panose="02040503050406030204" pitchFamily="18" charset="0"/>
                                    </a:rPr>
                                  </m:ctrlPr>
                                </m:fPr>
                                <m:num>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1−</m:t>
                                      </m:r>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𝜇</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𝜎</m:t>
                                          </m:r>
                                        </m:e>
                                      </m:d>
                                    </m:e>
                                  </m:d>
                                  <m:sSup>
                                    <m:sSupPr>
                                      <m:ctrlPr>
                                        <a:rPr lang="zh-TW" sz="2000" i="1" spc="-10">
                                          <a:ln>
                                            <a:noFill/>
                                          </a:ln>
                                          <a:solidFill>
                                            <a:sysClr val="windowText" lastClr="000000"/>
                                          </a:solidFill>
                                          <a:effectLst/>
                                          <a:latin typeface="Cambria Math" panose="02040503050406030204" pitchFamily="18" charset="0"/>
                                        </a:rPr>
                                      </m:ctrlPr>
                                    </m:sSupPr>
                                    <m:e>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𝑒</m:t>
                                      </m:r>
                                    </m:e>
                                    <m:sup>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m:t>
                                          </m:r>
                                          <m:r>
                                            <a:rPr lang="en-US" sz="2000" b="0" i="1" spc="-10" smtClean="0">
                                              <a:ln>
                                                <a:noFill/>
                                              </a:ln>
                                              <a:solidFill>
                                                <a:sysClr val="windowText" lastClr="000000"/>
                                              </a:solidFill>
                                              <a:effectLst/>
                                              <a:latin typeface="Cambria Math" panose="02040503050406030204" pitchFamily="18" charset="0"/>
                                            </a:rPr>
                                            <m:t>𝑐𝑑𝑓</m:t>
                                          </m:r>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𝐼</m:t>
                                              </m:r>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𝑦</m:t>
                                                  </m:r>
                                                </m:e>
                                              </m:d>
                                            </m:e>
                                          </m:d>
                                        </m:e>
                                      </m:d>
                                    </m:sup>
                                  </m:sSup>
                                  <m:r>
                                    <a:rPr lang="en-US" sz="2000" spc="-10">
                                      <a:ln>
                                        <a:noFill/>
                                      </a:ln>
                                      <a:solidFill>
                                        <a:sysClr val="windowText" lastClr="000000"/>
                                      </a:solidFill>
                                      <a:effectLst/>
                                      <a:latin typeface="Cambria Math" panose="02040503050406030204" pitchFamily="18" charset="0"/>
                                    </a:rPr>
                                    <m:t>+</m:t>
                                  </m:r>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𝜇</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𝜎</m:t>
                                      </m:r>
                                    </m:e>
                                  </m:d>
                                </m:num>
                                <m:den>
                                  <m:r>
                                    <a:rPr lang="en-US" sz="2000" spc="-10">
                                      <a:ln>
                                        <a:noFill/>
                                      </a:ln>
                                      <a:solidFill>
                                        <a:sysClr val="windowText" lastClr="000000"/>
                                      </a:solidFill>
                                      <a:effectLst/>
                                      <a:latin typeface="Cambria Math" panose="02040503050406030204" pitchFamily="18" charset="0"/>
                                    </a:rPr>
                                    <m:t>𝐴</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𝑦</m:t>
                                  </m:r>
                                  <m:r>
                                    <a:rPr lang="en-US" sz="2000" spc="-10">
                                      <a:ln>
                                        <a:noFill/>
                                      </a:ln>
                                      <a:solidFill>
                                        <a:sysClr val="windowText" lastClr="000000"/>
                                      </a:solidFill>
                                      <a:effectLst/>
                                      <a:latin typeface="Cambria Math" panose="02040503050406030204" pitchFamily="18" charset="0"/>
                                    </a:rPr>
                                    <m:t>)</m:t>
                                  </m:r>
                                </m:den>
                              </m:f>
                            </m:oMath>
                          </a14:m>
                          <a:r>
                            <a:rPr lang="en-US" sz="2000" spc="-10" dirty="0">
                              <a:ln>
                                <a:noFill/>
                              </a:ln>
                              <a:solidFill>
                                <a:sysClr val="windowText" lastClr="000000"/>
                              </a:solidFill>
                              <a:effectLst/>
                              <a:latin typeface="Times New Roman" panose="02020603050405020304" pitchFamily="18" charset="0"/>
                            </a:rPr>
                            <a:t>,</a:t>
                          </a:r>
                          <a:endParaRPr lang="zh-TW" sz="20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3211050392"/>
                      </a:ext>
                    </a:extLst>
                  </a:tr>
                  <a:tr h="839128">
                    <a:tc>
                      <a:txBody>
                        <a:bodyPr/>
                        <a:lstStyle/>
                        <a:p>
                          <a:pPr algn="ctr">
                            <a:lnSpc>
                              <a:spcPts val="1200"/>
                            </a:lnSpc>
                            <a:spcAft>
                              <a:spcPts val="0"/>
                            </a:spcAft>
                          </a:pPr>
                          <a14:m>
                            <m:oMath xmlns:m="http://schemas.openxmlformats.org/officeDocument/2006/math">
                              <m:r>
                                <a:rPr lang="en-US" sz="2000" spc="-10" smtClean="0">
                                  <a:ln>
                                    <a:noFill/>
                                  </a:ln>
                                  <a:solidFill>
                                    <a:sysClr val="windowText" lastClr="000000"/>
                                  </a:solidFill>
                                  <a:effectLst/>
                                  <a:latin typeface="Cambria Math" panose="02040503050406030204" pitchFamily="18" charset="0"/>
                                </a:rPr>
                                <m:t>𝐴</m:t>
                              </m:r>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𝑦</m:t>
                                  </m:r>
                                </m:e>
                              </m:d>
                              <m:r>
                                <a:rPr lang="en-US" sz="2000" spc="-10">
                                  <a:ln>
                                    <a:noFill/>
                                  </a:ln>
                                  <a:solidFill>
                                    <a:sysClr val="windowText" lastClr="000000"/>
                                  </a:solidFill>
                                  <a:effectLst/>
                                  <a:latin typeface="Cambria Math" panose="02040503050406030204" pitchFamily="18" charset="0"/>
                                </a:rPr>
                                <m:t>=</m:t>
                              </m:r>
                              <m:f>
                                <m:fPr>
                                  <m:ctrlPr>
                                    <a:rPr lang="zh-TW" sz="2000" i="1" spc="-10">
                                      <a:ln>
                                        <a:noFill/>
                                      </a:ln>
                                      <a:solidFill>
                                        <a:sysClr val="windowText" lastClr="000000"/>
                                      </a:solidFill>
                                      <a:effectLst/>
                                      <a:latin typeface="Cambria Math" panose="02040503050406030204" pitchFamily="18" charset="0"/>
                                    </a:rPr>
                                  </m:ctrlPr>
                                </m:fPr>
                                <m:num>
                                  <m:r>
                                    <a:rPr lang="en-US" sz="2000" spc="-10">
                                      <a:ln>
                                        <a:noFill/>
                                      </a:ln>
                                      <a:solidFill>
                                        <a:sysClr val="windowText" lastClr="000000"/>
                                      </a:solidFill>
                                      <a:effectLst/>
                                      <a:latin typeface="Cambria Math" panose="02040503050406030204" pitchFamily="18" charset="0"/>
                                    </a:rPr>
                                    <m:t>𝐼</m:t>
                                  </m:r>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𝑦</m:t>
                                      </m:r>
                                    </m:e>
                                  </m:d>
                                </m:num>
                                <m:den>
                                  <m:f>
                                    <m:fPr>
                                      <m:ctrlPr>
                                        <a:rPr lang="zh-TW" sz="2000" i="1" spc="-10">
                                          <a:ln>
                                            <a:noFill/>
                                          </a:ln>
                                          <a:solidFill>
                                            <a:sysClr val="windowText" lastClr="000000"/>
                                          </a:solidFill>
                                          <a:effectLst/>
                                          <a:latin typeface="Cambria Math" panose="02040503050406030204" pitchFamily="18" charset="0"/>
                                        </a:rPr>
                                      </m:ctrlPr>
                                    </m:fPr>
                                    <m:num>
                                      <m:r>
                                        <a:rPr lang="en-US" sz="2000" spc="-10">
                                          <a:ln>
                                            <a:noFill/>
                                          </a:ln>
                                          <a:solidFill>
                                            <a:sysClr val="windowText" lastClr="000000"/>
                                          </a:solidFill>
                                          <a:effectLst/>
                                          <a:latin typeface="Cambria Math" panose="02040503050406030204" pitchFamily="18" charset="0"/>
                                        </a:rPr>
                                        <m:t>1</m:t>
                                      </m:r>
                                    </m:num>
                                    <m:den>
                                      <m:r>
                                        <a:rPr lang="en-US" sz="2000" spc="-10">
                                          <a:ln>
                                            <a:noFill/>
                                          </a:ln>
                                          <a:solidFill>
                                            <a:sysClr val="windowText" lastClr="000000"/>
                                          </a:solidFill>
                                          <a:effectLst/>
                                          <a:latin typeface="Cambria Math" panose="02040503050406030204" pitchFamily="18" charset="0"/>
                                        </a:rPr>
                                        <m:t>𝑁</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𝑁</m:t>
                                      </m:r>
                                    </m:den>
                                  </m:f>
                                  <m:nary>
                                    <m:naryPr>
                                      <m:chr m:val="∑"/>
                                      <m:limLoc m:val="undOvr"/>
                                      <m:supHide m:val="on"/>
                                      <m:ctrlPr>
                                        <a:rPr lang="zh-TW" sz="2000" i="1" spc="-10">
                                          <a:ln>
                                            <a:noFill/>
                                          </a:ln>
                                          <a:solidFill>
                                            <a:sysClr val="windowText" lastClr="000000"/>
                                          </a:solidFill>
                                          <a:effectLst/>
                                          <a:latin typeface="Cambria Math" panose="02040503050406030204" pitchFamily="18" charset="0"/>
                                        </a:rPr>
                                      </m:ctrlPr>
                                    </m:naryPr>
                                    <m:sub>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 </m:t>
                                          </m:r>
                                          <m:r>
                                            <a:rPr lang="en-US" sz="2000" spc="-10">
                                              <a:ln>
                                                <a:noFill/>
                                              </a:ln>
                                              <a:solidFill>
                                                <a:sysClr val="windowText" lastClr="000000"/>
                                              </a:solidFill>
                                              <a:effectLst/>
                                              <a:latin typeface="Cambria Math" panose="02040503050406030204" pitchFamily="18" charset="0"/>
                                            </a:rPr>
                                            <m:t>𝑦</m:t>
                                          </m:r>
                                        </m:e>
                                      </m:d>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𝐵</m:t>
                                      </m:r>
                                    </m:sub>
                                    <m:sup/>
                                    <m:e>
                                      <m:r>
                                        <a:rPr lang="en-US" sz="2000" spc="-10">
                                          <a:ln>
                                            <a:noFill/>
                                          </a:ln>
                                          <a:solidFill>
                                            <a:sysClr val="windowText" lastClr="000000"/>
                                          </a:solidFill>
                                          <a:effectLst/>
                                          <a:latin typeface="Cambria Math" panose="02040503050406030204" pitchFamily="18" charset="0"/>
                                        </a:rPr>
                                        <m:t>𝐼</m:t>
                                      </m:r>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𝑦</m:t>
                                          </m:r>
                                        </m:e>
                                      </m:d>
                                    </m:e>
                                  </m:nary>
                                </m:den>
                              </m:f>
                            </m:oMath>
                          </a14:m>
                          <a:r>
                            <a:rPr lang="en-US" sz="2000" spc="-10" dirty="0">
                              <a:ln>
                                <a:noFill/>
                              </a:ln>
                              <a:solidFill>
                                <a:sysClr val="windowText" lastClr="000000"/>
                              </a:solidFill>
                              <a:effectLst/>
                              <a:latin typeface="Times New Roman" panose="02020603050405020304" pitchFamily="18" charset="0"/>
                            </a:rPr>
                            <a:t>,</a:t>
                          </a:r>
                          <a:endParaRPr lang="zh-TW" sz="20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1634147477"/>
                      </a:ext>
                    </a:extLst>
                  </a:tr>
                </a:tbl>
              </a:graphicData>
            </a:graphic>
          </p:graphicFrame>
        </mc:Choice>
        <mc:Fallback xmlns="">
          <p:graphicFrame>
            <p:nvGraphicFramePr>
              <p:cNvPr id="4" name="內容版面配置區 3">
                <a:extLst>
                  <a:ext uri="{FF2B5EF4-FFF2-40B4-BE49-F238E27FC236}">
                    <a16:creationId xmlns:a16="http://schemas.microsoft.com/office/drawing/2014/main" id="{22F43A43-2E3C-43E1-AA1A-C85C531766EA}"/>
                  </a:ext>
                </a:extLst>
              </p:cNvPr>
              <p:cNvGraphicFramePr>
                <a:graphicFrameLocks/>
              </p:cNvGraphicFramePr>
              <p:nvPr>
                <p:extLst>
                  <p:ext uri="{D42A27DB-BD31-4B8C-83A1-F6EECF244321}">
                    <p14:modId xmlns:p14="http://schemas.microsoft.com/office/powerpoint/2010/main" val="1837639512"/>
                  </p:ext>
                </p:extLst>
              </p:nvPr>
            </p:nvGraphicFramePr>
            <p:xfrm>
              <a:off x="3414712" y="3601085"/>
              <a:ext cx="5138738" cy="2392680"/>
            </p:xfrm>
            <a:graphic>
              <a:graphicData uri="http://schemas.openxmlformats.org/drawingml/2006/table">
                <a:tbl>
                  <a:tblPr firstRow="1" firstCol="1" bandRow="1">
                    <a:tableStyleId>{5C22544A-7EE6-4342-B048-85BDC9FD1C3A}</a:tableStyleId>
                  </a:tblPr>
                  <a:tblGrid>
                    <a:gridCol w="5138738">
                      <a:extLst>
                        <a:ext uri="{9D8B030D-6E8A-4147-A177-3AD203B41FA5}">
                          <a16:colId xmlns:a16="http://schemas.microsoft.com/office/drawing/2014/main" val="1600844231"/>
                        </a:ext>
                      </a:extLst>
                    </a:gridCol>
                  </a:tblGrid>
                  <a:tr h="687155">
                    <a:tc>
                      <a:txBody>
                        <a:bodyPr/>
                        <a:lstStyle/>
                        <a:p>
                          <a:endParaRPr lang="zh-TW"/>
                        </a:p>
                      </a:txBody>
                      <a:tcPr marL="0" marR="0" marT="0" marB="0" anchor="ctr">
                        <a:blipFill>
                          <a:blip r:embed="rId3"/>
                          <a:stretch>
                            <a:fillRect l="-118" t="-885" r="-474" b="-250442"/>
                          </a:stretch>
                        </a:blipFill>
                      </a:tcPr>
                    </a:tc>
                    <a:extLst>
                      <a:ext uri="{0D108BD9-81ED-4DB2-BD59-A6C34878D82A}">
                        <a16:rowId xmlns:a16="http://schemas.microsoft.com/office/drawing/2014/main" val="669498606"/>
                      </a:ext>
                    </a:extLst>
                  </a:tr>
                  <a:tr h="866397">
                    <a:tc>
                      <a:txBody>
                        <a:bodyPr/>
                        <a:lstStyle/>
                        <a:p>
                          <a:endParaRPr lang="zh-TW"/>
                        </a:p>
                      </a:txBody>
                      <a:tcPr marL="0" marR="0" marT="0" marB="0" anchor="ctr">
                        <a:blipFill>
                          <a:blip r:embed="rId3"/>
                          <a:stretch>
                            <a:fillRect l="-118" t="-79720" r="-474" b="-97902"/>
                          </a:stretch>
                        </a:blipFill>
                      </a:tcPr>
                    </a:tc>
                    <a:extLst>
                      <a:ext uri="{0D108BD9-81ED-4DB2-BD59-A6C34878D82A}">
                        <a16:rowId xmlns:a16="http://schemas.microsoft.com/office/drawing/2014/main" val="3211050392"/>
                      </a:ext>
                    </a:extLst>
                  </a:tr>
                  <a:tr h="839128">
                    <a:tc>
                      <a:txBody>
                        <a:bodyPr/>
                        <a:lstStyle/>
                        <a:p>
                          <a:endParaRPr lang="zh-TW"/>
                        </a:p>
                      </a:txBody>
                      <a:tcPr marL="0" marR="0" marT="0" marB="0" anchor="ctr">
                        <a:blipFill>
                          <a:blip r:embed="rId3"/>
                          <a:stretch>
                            <a:fillRect l="-118" t="-186232" r="-474" b="-1449"/>
                          </a:stretch>
                        </a:blipFill>
                      </a:tcPr>
                    </a:tc>
                    <a:extLst>
                      <a:ext uri="{0D108BD9-81ED-4DB2-BD59-A6C34878D82A}">
                        <a16:rowId xmlns:a16="http://schemas.microsoft.com/office/drawing/2014/main" val="1634147477"/>
                      </a:ext>
                    </a:extLst>
                  </a:tr>
                </a:tbl>
              </a:graphicData>
            </a:graphic>
          </p:graphicFrame>
        </mc:Fallback>
      </mc:AlternateContent>
      <p:pic>
        <p:nvPicPr>
          <p:cNvPr id="6" name="圖片 5">
            <a:extLst>
              <a:ext uri="{FF2B5EF4-FFF2-40B4-BE49-F238E27FC236}">
                <a16:creationId xmlns:a16="http://schemas.microsoft.com/office/drawing/2014/main" id="{35C674DC-0FF0-44E0-9DEE-DB931B493B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15" y="4940607"/>
            <a:ext cx="2409825" cy="1580845"/>
          </a:xfrm>
          <a:prstGeom prst="rect">
            <a:avLst/>
          </a:prstGeom>
        </p:spPr>
      </p:pic>
      <p:pic>
        <p:nvPicPr>
          <p:cNvPr id="8" name="圖片 7">
            <a:extLst>
              <a:ext uri="{FF2B5EF4-FFF2-40B4-BE49-F238E27FC236}">
                <a16:creationId xmlns:a16="http://schemas.microsoft.com/office/drawing/2014/main" id="{A8F90F3E-3506-4C21-B121-45050AE65D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515" y="3077362"/>
            <a:ext cx="2409825" cy="1580845"/>
          </a:xfrm>
          <a:prstGeom prst="rect">
            <a:avLst/>
          </a:prstGeom>
        </p:spPr>
      </p:pic>
      <p:sp>
        <p:nvSpPr>
          <p:cNvPr id="9" name="矩形 8">
            <a:extLst>
              <a:ext uri="{FF2B5EF4-FFF2-40B4-BE49-F238E27FC236}">
                <a16:creationId xmlns:a16="http://schemas.microsoft.com/office/drawing/2014/main" id="{0823BE93-CD91-4403-A3A6-5440D667B78A}"/>
              </a:ext>
            </a:extLst>
          </p:cNvPr>
          <p:cNvSpPr/>
          <p:nvPr/>
        </p:nvSpPr>
        <p:spPr>
          <a:xfrm>
            <a:off x="1825606" y="6492874"/>
            <a:ext cx="710451"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Local</a:t>
            </a:r>
            <a:endParaRPr lang="zh-TW" altLang="en-US"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82C673E5-B9D2-4D4B-912B-6B0E21BA5AB5}"/>
              </a:ext>
            </a:extLst>
          </p:cNvPr>
          <p:cNvSpPr/>
          <p:nvPr/>
        </p:nvSpPr>
        <p:spPr>
          <a:xfrm>
            <a:off x="1616414" y="4613082"/>
            <a:ext cx="1107996" cy="369332"/>
          </a:xfrm>
          <a:prstGeom prst="rect">
            <a:avLst/>
          </a:prstGeom>
        </p:spPr>
        <p:txBody>
          <a:bodyPr wrap="none">
            <a:spAutoFit/>
          </a:bodyPr>
          <a:lstStyle/>
          <a:p>
            <a:r>
              <a:rPr lang="en-US" altLang="zh-TW" dirty="0">
                <a:latin typeface="Times New Roman" panose="02020603050405020304" pitchFamily="18" charset="0"/>
                <a:cs typeface="Times New Roman" panose="02020603050405020304" pitchFamily="18" charset="0"/>
              </a:rPr>
              <a:t>Non-local</a:t>
            </a:r>
            <a:endParaRPr lang="zh-TW" altLang="en-US" dirty="0">
              <a:latin typeface="Times New Roman" panose="02020603050405020304" pitchFamily="18" charset="0"/>
              <a:cs typeface="Times New Roman" panose="02020603050405020304" pitchFamily="18" charset="0"/>
            </a:endParaRPr>
          </a:p>
        </p:txBody>
      </p:sp>
      <p:sp>
        <p:nvSpPr>
          <p:cNvPr id="5" name="投影片編號版面配置區 4"/>
          <p:cNvSpPr>
            <a:spLocks noGrp="1"/>
          </p:cNvSpPr>
          <p:nvPr>
            <p:ph type="sldNum" sz="quarter" idx="12"/>
          </p:nvPr>
        </p:nvSpPr>
        <p:spPr/>
        <p:txBody>
          <a:bodyPr/>
          <a:lstStyle/>
          <a:p>
            <a:fld id="{EE72607A-7838-4E78-AD9B-9BF0BE7DCD7A}" type="slidenum">
              <a:rPr lang="zh-TW" altLang="en-US" smtClean="0"/>
              <a:t>16</a:t>
            </a:fld>
            <a:endParaRPr lang="zh-TW" altLang="en-US"/>
          </a:p>
        </p:txBody>
      </p:sp>
    </p:spTree>
    <p:extLst>
      <p:ext uri="{BB962C8B-B14F-4D97-AF65-F5344CB8AC3E}">
        <p14:creationId xmlns:p14="http://schemas.microsoft.com/office/powerpoint/2010/main" val="313182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09329-5D8F-40D5-B911-45E16B861677}"/>
              </a:ext>
            </a:extLst>
          </p:cNvPr>
          <p:cNvSpPr>
            <a:spLocks noGrp="1"/>
          </p:cNvSpPr>
          <p:nvPr>
            <p:ph type="title"/>
          </p:nvPr>
        </p:nvSpPr>
        <p:spPr/>
        <p:txBody>
          <a:bodyPr/>
          <a:lstStyle/>
          <a:p>
            <a:r>
              <a:rPr lang="en-US" altLang="zh-TW" dirty="0"/>
              <a:t>D. Noise Reduction Method</a:t>
            </a:r>
            <a:endParaRPr lang="zh-TW" altLang="en-US" dirty="0"/>
          </a:p>
        </p:txBody>
      </p:sp>
      <p:sp>
        <p:nvSpPr>
          <p:cNvPr id="4" name="Rectangle 2">
            <a:extLst>
              <a:ext uri="{FF2B5EF4-FFF2-40B4-BE49-F238E27FC236}">
                <a16:creationId xmlns:a16="http://schemas.microsoft.com/office/drawing/2014/main" id="{7FC594A9-2C3D-4385-B0E5-FBCAAC018C9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dirty="0">
              <a:latin typeface="Times New Roman" panose="02020603050405020304" pitchFamily="18" charset="0"/>
            </a:endParaRPr>
          </a:p>
        </p:txBody>
      </p:sp>
      <p:graphicFrame>
        <p:nvGraphicFramePr>
          <p:cNvPr id="5" name="物件 4">
            <a:extLst>
              <a:ext uri="{FF2B5EF4-FFF2-40B4-BE49-F238E27FC236}">
                <a16:creationId xmlns:a16="http://schemas.microsoft.com/office/drawing/2014/main" id="{857E2DFC-2D3F-4EE7-A710-A7361445FB5E}"/>
              </a:ext>
            </a:extLst>
          </p:cNvPr>
          <p:cNvGraphicFramePr>
            <a:graphicFrameLocks noChangeAspect="1"/>
          </p:cNvGraphicFramePr>
          <p:nvPr/>
        </p:nvGraphicFramePr>
        <p:xfrm>
          <a:off x="1" y="1935482"/>
          <a:ext cx="9092610" cy="3342638"/>
        </p:xfrm>
        <a:graphic>
          <a:graphicData uri="http://schemas.openxmlformats.org/presentationml/2006/ole">
            <mc:AlternateContent xmlns:mc="http://schemas.openxmlformats.org/markup-compatibility/2006">
              <mc:Choice xmlns:v="urn:schemas-microsoft-com:vml" Requires="v">
                <p:oleObj spid="_x0000_s8196" name="Visio" r:id="rId3" imgW="7170403" imgH="2632772" progId="Visio.Drawing.15">
                  <p:embed/>
                </p:oleObj>
              </mc:Choice>
              <mc:Fallback>
                <p:oleObj name="Visio" r:id="rId3" imgW="7170403" imgH="2632772" progId="Visio.Drawing.15">
                  <p:embed/>
                  <p:pic>
                    <p:nvPicPr>
                      <p:cNvPr id="5" name="物件 4">
                        <a:extLst>
                          <a:ext uri="{FF2B5EF4-FFF2-40B4-BE49-F238E27FC236}">
                            <a16:creationId xmlns:a16="http://schemas.microsoft.com/office/drawing/2014/main" id="{857E2DFC-2D3F-4EE7-A710-A7361445F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5482"/>
                        <a:ext cx="9092610" cy="3342638"/>
                      </a:xfrm>
                      <a:prstGeom prst="rect">
                        <a:avLst/>
                      </a:prstGeom>
                      <a:noFill/>
                    </p:spPr>
                  </p:pic>
                </p:oleObj>
              </mc:Fallback>
            </mc:AlternateContent>
          </a:graphicData>
        </a:graphic>
      </p:graphicFrame>
      <p:sp>
        <p:nvSpPr>
          <p:cNvPr id="3" name="矩形 2">
            <a:extLst>
              <a:ext uri="{FF2B5EF4-FFF2-40B4-BE49-F238E27FC236}">
                <a16:creationId xmlns:a16="http://schemas.microsoft.com/office/drawing/2014/main" id="{67820AC6-5C3C-4044-B8C6-D5910F069582}"/>
              </a:ext>
            </a:extLst>
          </p:cNvPr>
          <p:cNvSpPr/>
          <p:nvPr/>
        </p:nvSpPr>
        <p:spPr>
          <a:xfrm>
            <a:off x="4851400" y="4018280"/>
            <a:ext cx="2047240" cy="1163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endParaRPr>
          </a:p>
        </p:txBody>
      </p:sp>
      <p:sp>
        <p:nvSpPr>
          <p:cNvPr id="6" name="投影片編號版面配置區 5"/>
          <p:cNvSpPr>
            <a:spLocks noGrp="1"/>
          </p:cNvSpPr>
          <p:nvPr>
            <p:ph type="sldNum" sz="quarter" idx="12"/>
          </p:nvPr>
        </p:nvSpPr>
        <p:spPr/>
        <p:txBody>
          <a:bodyPr/>
          <a:lstStyle/>
          <a:p>
            <a:fld id="{EE72607A-7838-4E78-AD9B-9BF0BE7DCD7A}" type="slidenum">
              <a:rPr lang="zh-TW" altLang="en-US" smtClean="0"/>
              <a:t>17</a:t>
            </a:fld>
            <a:endParaRPr lang="zh-TW" altLang="en-US"/>
          </a:p>
        </p:txBody>
      </p:sp>
    </p:spTree>
    <p:extLst>
      <p:ext uri="{BB962C8B-B14F-4D97-AF65-F5344CB8AC3E}">
        <p14:creationId xmlns:p14="http://schemas.microsoft.com/office/powerpoint/2010/main" val="2701033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8A8EBD-5E26-4B69-B1C4-056E5BFF59AC}"/>
              </a:ext>
            </a:extLst>
          </p:cNvPr>
          <p:cNvSpPr>
            <a:spLocks noGrp="1"/>
          </p:cNvSpPr>
          <p:nvPr>
            <p:ph type="title"/>
          </p:nvPr>
        </p:nvSpPr>
        <p:spPr/>
        <p:txBody>
          <a:bodyPr/>
          <a:lstStyle/>
          <a:p>
            <a:r>
              <a:rPr lang="en-US" altLang="zh-TW" dirty="0"/>
              <a:t>D. Noise Reduction Method</a:t>
            </a:r>
            <a:endParaRPr lang="zh-TW" altLang="en-US" dirty="0"/>
          </a:p>
        </p:txBody>
      </p:sp>
      <p:sp>
        <p:nvSpPr>
          <p:cNvPr id="3" name="內容版面配置區 2">
            <a:extLst>
              <a:ext uri="{FF2B5EF4-FFF2-40B4-BE49-F238E27FC236}">
                <a16:creationId xmlns:a16="http://schemas.microsoft.com/office/drawing/2014/main" id="{624837A9-CEF9-4763-830E-AE9C9131767B}"/>
              </a:ext>
            </a:extLst>
          </p:cNvPr>
          <p:cNvSpPr>
            <a:spLocks noGrp="1"/>
          </p:cNvSpPr>
          <p:nvPr>
            <p:ph idx="1"/>
          </p:nvPr>
        </p:nvSpPr>
        <p:spPr/>
        <p:txBody>
          <a:bodyPr/>
          <a:lstStyle/>
          <a:p>
            <a:pPr algn="just"/>
            <a:r>
              <a:rPr lang="en-US" altLang="zh-TW" dirty="0"/>
              <a:t>A noise reduction algorithm is proposed to reduce noise from the image as follows:</a:t>
            </a:r>
            <a:endParaRPr lang="zh-TW" altLang="en-US"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5B3D70A-EBA7-45B6-9E0C-468B04FFF368}"/>
                  </a:ext>
                </a:extLst>
              </p:cNvPr>
              <p:cNvSpPr/>
              <p:nvPr/>
            </p:nvSpPr>
            <p:spPr>
              <a:xfrm>
                <a:off x="3186895" y="5373936"/>
                <a:ext cx="197092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𝑛𝑜𝑖𝑠𝑒</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𝑜𝑢𝑡</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𝑖𝑛</m:t>
                          </m:r>
                        </m:sub>
                      </m:sSub>
                    </m:oMath>
                  </m:oMathPara>
                </a14:m>
                <a:endParaRPr lang="zh-TW" altLang="en-US" dirty="0">
                  <a:latin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05B3D70A-EBA7-45B6-9E0C-468B04FFF368}"/>
                  </a:ext>
                </a:extLst>
              </p:cNvPr>
              <p:cNvSpPr>
                <a:spLocks noRot="1" noChangeAspect="1" noMove="1" noResize="1" noEditPoints="1" noAdjustHandles="1" noChangeArrowheads="1" noChangeShapeType="1" noTextEdit="1"/>
              </p:cNvSpPr>
              <p:nvPr/>
            </p:nvSpPr>
            <p:spPr>
              <a:xfrm>
                <a:off x="3186895" y="5373936"/>
                <a:ext cx="1970924" cy="369332"/>
              </a:xfrm>
              <a:prstGeom prst="rect">
                <a:avLst/>
              </a:prstGeom>
              <a:blipFill>
                <a:blip r:embed="rId3"/>
                <a:stretch>
                  <a:fillRect b="-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9BB79A5-CFB4-4699-81CB-BDC39CCE7731}"/>
                  </a:ext>
                </a:extLst>
              </p:cNvPr>
              <p:cNvSpPr/>
              <p:nvPr/>
            </p:nvSpPr>
            <p:spPr>
              <a:xfrm>
                <a:off x="3589794" y="3395538"/>
                <a:ext cx="1165126" cy="4033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𝑜𝑢𝑡</m:t>
                          </m:r>
                        </m:sub>
                      </m:sSub>
                      <m:r>
                        <a:rPr lang="zh-TW" altLang="en-US" i="0">
                          <a:latin typeface="Cambria Math" panose="02040503050406030204" pitchFamily="18" charset="0"/>
                        </a:rPr>
                        <m:t>=</m:t>
                      </m:r>
                      <m:sSubSup>
                        <m:sSubSupPr>
                          <m:ctrlPr>
                            <a:rPr lang="zh-TW" altLang="en-US" i="1">
                              <a:latin typeface="Cambria Math" panose="02040503050406030204" pitchFamily="18" charset="0"/>
                            </a:rPr>
                          </m:ctrlPr>
                        </m:sSubSupPr>
                        <m:e>
                          <m:r>
                            <a:rPr lang="zh-TW" altLang="en-US" i="1">
                              <a:latin typeface="Cambria Math" panose="02040503050406030204" pitchFamily="18" charset="0"/>
                            </a:rPr>
                            <m:t>𝐼</m:t>
                          </m:r>
                        </m:e>
                        <m:sub>
                          <m:r>
                            <a:rPr lang="zh-TW" altLang="en-US" i="1">
                              <a:latin typeface="Cambria Math" panose="02040503050406030204" pitchFamily="18" charset="0"/>
                            </a:rPr>
                            <m:t>𝑖𝑛</m:t>
                          </m:r>
                        </m:sub>
                        <m:sup>
                          <m:r>
                            <a:rPr lang="zh-TW" altLang="en-US" i="1">
                              <a:latin typeface="Cambria Math" panose="02040503050406030204" pitchFamily="18" charset="0"/>
                            </a:rPr>
                            <m:t>𝛾</m:t>
                          </m:r>
                        </m:sup>
                      </m:sSubSup>
                    </m:oMath>
                  </m:oMathPara>
                </a14:m>
                <a:endParaRPr lang="zh-TW" altLang="en-US" dirty="0">
                  <a:latin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49BB79A5-CFB4-4699-81CB-BDC39CCE7731}"/>
                  </a:ext>
                </a:extLst>
              </p:cNvPr>
              <p:cNvSpPr>
                <a:spLocks noRot="1" noChangeAspect="1" noMove="1" noResize="1" noEditPoints="1" noAdjustHandles="1" noChangeArrowheads="1" noChangeShapeType="1" noTextEdit="1"/>
              </p:cNvSpPr>
              <p:nvPr/>
            </p:nvSpPr>
            <p:spPr>
              <a:xfrm>
                <a:off x="3589794" y="3395538"/>
                <a:ext cx="1165126" cy="403316"/>
              </a:xfrm>
              <a:prstGeom prst="rect">
                <a:avLst/>
              </a:prstGeom>
              <a:blipFill>
                <a:blip r:embed="rId4"/>
                <a:stretch>
                  <a:fillRect b="-303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8D5EF84B-079F-426D-BE1E-DF387085516D}"/>
                  </a:ext>
                </a:extLst>
              </p:cNvPr>
              <p:cNvSpPr/>
              <p:nvPr/>
            </p:nvSpPr>
            <p:spPr>
              <a:xfrm>
                <a:off x="2536364" y="3931017"/>
                <a:ext cx="3271986" cy="809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a:latin typeface="Cambria Math" panose="02040503050406030204" pitchFamily="18" charset="0"/>
                        </a:rPr>
                        <m:t>γ</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𝑦</m:t>
                          </m:r>
                        </m:e>
                      </m:d>
                      <m:r>
                        <a:rPr lang="zh-TW" altLang="en-US" i="0">
                          <a:latin typeface="Cambria Math" panose="02040503050406030204" pitchFamily="18" charset="0"/>
                        </a:rPr>
                        <m:t>=</m:t>
                      </m:r>
                      <m:f>
                        <m:fPr>
                          <m:ctrlPr>
                            <a:rPr lang="zh-TW" altLang="en-US" i="1">
                              <a:latin typeface="Cambria Math" panose="02040503050406030204" pitchFamily="18" charset="0"/>
                            </a:rPr>
                          </m:ctrlPr>
                        </m:fPr>
                        <m:num>
                          <m:sSup>
                            <m:sSupPr>
                              <m:ctrlPr>
                                <a:rPr lang="zh-TW" altLang="en-US" i="1">
                                  <a:latin typeface="Cambria Math" panose="02040503050406030204" pitchFamily="18" charset="0"/>
                                </a:rPr>
                              </m:ctrlPr>
                            </m:sSupPr>
                            <m:e>
                              <m:r>
                                <a:rPr lang="zh-TW" altLang="en-US" i="1">
                                  <a:latin typeface="Cambria Math" panose="02040503050406030204" pitchFamily="18" charset="0"/>
                                </a:rPr>
                                <m:t>𝑒</m:t>
                              </m:r>
                            </m:e>
                            <m:sup>
                              <m:d>
                                <m:dPr>
                                  <m:ctrlPr>
                                    <a:rPr lang="zh-TW" altLang="en-US" i="1">
                                      <a:latin typeface="Cambria Math" panose="02040503050406030204" pitchFamily="18" charset="0"/>
                                    </a:rPr>
                                  </m:ctrlPr>
                                </m:dPr>
                                <m:e>
                                  <m:f>
                                    <m:fPr>
                                      <m:ctrlPr>
                                        <a:rPr lang="zh-TW" altLang="en-US" i="1">
                                          <a:latin typeface="Cambria Math" panose="02040503050406030204" pitchFamily="18" charset="0"/>
                                        </a:rPr>
                                      </m:ctrlPr>
                                    </m:fPr>
                                    <m:num>
                                      <m:r>
                                        <a:rPr lang="zh-TW" altLang="en-US" i="1">
                                          <a:latin typeface="Cambria Math" panose="02040503050406030204" pitchFamily="18" charset="0"/>
                                        </a:rPr>
                                        <m:t>𝜇</m:t>
                                      </m:r>
                                    </m:num>
                                    <m:den>
                                      <m:r>
                                        <a:rPr lang="zh-TW" altLang="en-US" i="0">
                                          <a:latin typeface="Cambria Math" panose="02040503050406030204" pitchFamily="18" charset="0"/>
                                        </a:rPr>
                                        <m:t>0.5</m:t>
                                      </m:r>
                                    </m:den>
                                  </m:f>
                                  <m:r>
                                    <a:rPr lang="zh-TW" altLang="en-US" i="0">
                                      <a:latin typeface="Cambria Math" panose="02040503050406030204" pitchFamily="18" charset="0"/>
                                    </a:rPr>
                                    <m:t>−1</m:t>
                                  </m:r>
                                </m:e>
                              </m:d>
                            </m:sup>
                          </m:sSup>
                        </m:num>
                        <m:den>
                          <m:r>
                            <a:rPr lang="zh-TW" altLang="en-US" i="1">
                              <a:latin typeface="Cambria Math" panose="02040503050406030204" pitchFamily="18" charset="0"/>
                            </a:rPr>
                            <m:t>𝐴</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𝑦</m:t>
                              </m:r>
                            </m:e>
                          </m:d>
                        </m:den>
                      </m:f>
                      <m:r>
                        <a:rPr lang="zh-TW" altLang="en-US" i="0">
                          <a:latin typeface="Cambria Math" panose="02040503050406030204" pitchFamily="18" charset="0"/>
                        </a:rPr>
                        <m:t>    </m:t>
                      </m:r>
                      <m:r>
                        <m:rPr>
                          <m:sty m:val="p"/>
                        </m:rPr>
                        <a:rPr lang="zh-TW" altLang="en-US" i="0">
                          <a:latin typeface="Cambria Math" panose="02040503050406030204" pitchFamily="18" charset="0"/>
                        </a:rPr>
                        <m:t>for</m:t>
                      </m:r>
                      <m:r>
                        <a:rPr lang="zh-TW" altLang="en-US" i="0">
                          <a:latin typeface="Cambria Math" panose="02040503050406030204" pitchFamily="18" charset="0"/>
                        </a:rPr>
                        <m:t> </m:t>
                      </m:r>
                      <m:r>
                        <a:rPr lang="zh-TW" altLang="en-US" i="1">
                          <a:latin typeface="Cambria Math" panose="02040503050406030204" pitchFamily="18" charset="0"/>
                        </a:rPr>
                        <m:t>𝜇</m:t>
                      </m:r>
                      <m:r>
                        <a:rPr lang="zh-TW" altLang="en-US" i="0">
                          <a:latin typeface="Cambria Math" panose="02040503050406030204" pitchFamily="18" charset="0"/>
                        </a:rPr>
                        <m:t>&gt;0.5</m:t>
                      </m:r>
                    </m:oMath>
                  </m:oMathPara>
                </a14:m>
                <a:endParaRPr lang="zh-TW" altLang="en-US" dirty="0">
                  <a:latin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8D5EF84B-079F-426D-BE1E-DF387085516D}"/>
                  </a:ext>
                </a:extLst>
              </p:cNvPr>
              <p:cNvSpPr>
                <a:spLocks noRot="1" noChangeAspect="1" noMove="1" noResize="1" noEditPoints="1" noAdjustHandles="1" noChangeArrowheads="1" noChangeShapeType="1" noTextEdit="1"/>
              </p:cNvSpPr>
              <p:nvPr/>
            </p:nvSpPr>
            <p:spPr>
              <a:xfrm>
                <a:off x="2536364" y="3931017"/>
                <a:ext cx="3271986" cy="809261"/>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4BC402B-D1C0-4C90-82F9-120E3A8A9D5F}"/>
                  </a:ext>
                </a:extLst>
              </p:cNvPr>
              <p:cNvSpPr/>
              <p:nvPr/>
            </p:nvSpPr>
            <p:spPr>
              <a:xfrm>
                <a:off x="2636328" y="4872441"/>
                <a:ext cx="30720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TW" altLang="en-US">
                          <a:latin typeface="Cambria Math" panose="02040503050406030204" pitchFamily="18" charset="0"/>
                        </a:rPr>
                        <m:t>γ</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𝑦</m:t>
                          </m:r>
                        </m:e>
                      </m:d>
                      <m:r>
                        <a:rPr lang="zh-TW" altLang="en-US" i="0">
                          <a:latin typeface="Cambria Math" panose="02040503050406030204" pitchFamily="18" charset="0"/>
                        </a:rPr>
                        <m:t>=1             </m:t>
                      </m:r>
                      <m:r>
                        <m:rPr>
                          <m:sty m:val="p"/>
                        </m:rPr>
                        <a:rPr lang="zh-TW" altLang="en-US" i="0">
                          <a:latin typeface="Cambria Math" panose="02040503050406030204" pitchFamily="18" charset="0"/>
                        </a:rPr>
                        <m:t>for</m:t>
                      </m:r>
                      <m:r>
                        <a:rPr lang="zh-TW" altLang="en-US" i="0">
                          <a:latin typeface="Cambria Math" panose="02040503050406030204" pitchFamily="18" charset="0"/>
                        </a:rPr>
                        <m:t> </m:t>
                      </m:r>
                      <m:r>
                        <a:rPr lang="zh-TW" altLang="en-US" i="1">
                          <a:latin typeface="Cambria Math" panose="02040503050406030204" pitchFamily="18" charset="0"/>
                        </a:rPr>
                        <m:t>𝜇</m:t>
                      </m:r>
                      <m:r>
                        <a:rPr lang="zh-TW" altLang="en-US" i="0">
                          <a:latin typeface="Cambria Math" panose="02040503050406030204" pitchFamily="18" charset="0"/>
                        </a:rPr>
                        <m:t>≤0.5</m:t>
                      </m:r>
                    </m:oMath>
                  </m:oMathPara>
                </a14:m>
                <a:endParaRPr lang="zh-TW" altLang="en-US" dirty="0">
                  <a:latin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54BC402B-D1C0-4C90-82F9-120E3A8A9D5F}"/>
                  </a:ext>
                </a:extLst>
              </p:cNvPr>
              <p:cNvSpPr>
                <a:spLocks noRot="1" noChangeAspect="1" noMove="1" noResize="1" noEditPoints="1" noAdjustHandles="1" noChangeArrowheads="1" noChangeShapeType="1" noTextEdit="1"/>
              </p:cNvSpPr>
              <p:nvPr/>
            </p:nvSpPr>
            <p:spPr>
              <a:xfrm>
                <a:off x="2636328" y="4872441"/>
                <a:ext cx="3072058" cy="369332"/>
              </a:xfrm>
              <a:prstGeom prst="rect">
                <a:avLst/>
              </a:prstGeom>
              <a:blipFill>
                <a:blip r:embed="rId6"/>
                <a:stretch>
                  <a:fillRect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DB6C538-7559-4B9E-BD7A-E2A4F2EDAB3B}"/>
                  </a:ext>
                </a:extLst>
              </p:cNvPr>
              <p:cNvSpPr/>
              <p:nvPr/>
            </p:nvSpPr>
            <p:spPr>
              <a:xfrm>
                <a:off x="2638443" y="5875432"/>
                <a:ext cx="30678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TW" altLang="en-US" i="1">
                              <a:latin typeface="Cambria Math" panose="02040503050406030204" pitchFamily="18" charset="0"/>
                            </a:rPr>
                          </m:ctrlPr>
                        </m:dPr>
                        <m:e>
                          <m:sSub>
                            <m:sSubPr>
                              <m:ctrlPr>
                                <a:rPr lang="zh-TW" altLang="en-US" i="1">
                                  <a:latin typeface="Cambria Math" panose="02040503050406030204" pitchFamily="18" charset="0"/>
                                </a:rPr>
                              </m:ctrlPr>
                            </m:sSubPr>
                            <m:e>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𝑜𝑢𝑡</m:t>
                                  </m:r>
                                </m:sub>
                              </m:sSub>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𝑖𝑛</m:t>
                                  </m:r>
                                </m:sub>
                              </m:sSub>
                              <m:r>
                                <a:rPr lang="zh-TW" altLang="en-US" i="0">
                                  <a:latin typeface="Cambria Math" panose="02040503050406030204" pitchFamily="18" charset="0"/>
                                </a:rPr>
                                <m:t>−(</m:t>
                              </m:r>
                              <m:r>
                                <a:rPr lang="zh-TW" altLang="en-US" i="1">
                                  <a:latin typeface="Cambria Math" panose="02040503050406030204" pitchFamily="18" charset="0"/>
                                </a:rPr>
                                <m:t>𝐼</m:t>
                              </m:r>
                            </m:e>
                            <m:sub>
                              <m:r>
                                <a:rPr lang="zh-TW" altLang="en-US" i="1">
                                  <a:latin typeface="Cambria Math" panose="02040503050406030204" pitchFamily="18" charset="0"/>
                                </a:rPr>
                                <m:t>𝑛𝑜𝑖𝑠𝑒</m:t>
                              </m:r>
                            </m:sub>
                          </m:sSub>
                          <m:r>
                            <a:rPr lang="zh-TW" altLang="en-US" i="0">
                              <a:latin typeface="Cambria Math" panose="02040503050406030204" pitchFamily="18" charset="0"/>
                            </a:rPr>
                            <m:t>∙(1+</m:t>
                          </m:r>
                          <m:r>
                            <a:rPr lang="zh-TW" altLang="en-US" i="1">
                              <a:latin typeface="Cambria Math" panose="02040503050406030204" pitchFamily="18" charset="0"/>
                            </a:rPr>
                            <m:t>𝜎</m:t>
                          </m:r>
                          <m:r>
                            <a:rPr lang="zh-TW" altLang="en-US" i="0">
                              <a:latin typeface="Cambria Math" panose="02040503050406030204" pitchFamily="18" charset="0"/>
                            </a:rPr>
                            <m:t>)</m:t>
                          </m:r>
                        </m:e>
                      </m:d>
                    </m:oMath>
                  </m:oMathPara>
                </a14:m>
                <a:endParaRPr lang="zh-TW" altLang="en-US" dirty="0">
                  <a:latin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0DB6C538-7559-4B9E-BD7A-E2A4F2EDAB3B}"/>
                  </a:ext>
                </a:extLst>
              </p:cNvPr>
              <p:cNvSpPr>
                <a:spLocks noRot="1" noChangeAspect="1" noMove="1" noResize="1" noEditPoints="1" noAdjustHandles="1" noChangeArrowheads="1" noChangeShapeType="1" noTextEdit="1"/>
              </p:cNvSpPr>
              <p:nvPr/>
            </p:nvSpPr>
            <p:spPr>
              <a:xfrm>
                <a:off x="2638443" y="5875432"/>
                <a:ext cx="3067828" cy="369332"/>
              </a:xfrm>
              <a:prstGeom prst="rect">
                <a:avLst/>
              </a:prstGeom>
              <a:blipFill>
                <a:blip r:embed="rId7"/>
                <a:stretch>
                  <a:fillRect t="-120000" r="-16103" b="-190000"/>
                </a:stretch>
              </a:blipFill>
            </p:spPr>
            <p:txBody>
              <a:bodyPr/>
              <a:lstStyle/>
              <a:p>
                <a:r>
                  <a:rPr lang="zh-TW" altLang="en-US">
                    <a:noFill/>
                  </a:rPr>
                  <a:t> </a:t>
                </a:r>
              </a:p>
            </p:txBody>
          </p:sp>
        </mc:Fallback>
      </mc:AlternateContent>
      <p:pic>
        <p:nvPicPr>
          <p:cNvPr id="13314" name="圖片 26">
            <a:extLst>
              <a:ext uri="{FF2B5EF4-FFF2-40B4-BE49-F238E27FC236}">
                <a16:creationId xmlns:a16="http://schemas.microsoft.com/office/drawing/2014/main" id="{0CCBA269-0A0F-47F5-9D80-93DFCB776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6486" y="2747743"/>
            <a:ext cx="2055554" cy="1881026"/>
          </a:xfrm>
          <a:prstGeom prst="rect">
            <a:avLst/>
          </a:prstGeom>
          <a:noFill/>
          <a:extLst>
            <a:ext uri="{909E8E84-426E-40DD-AFC4-6F175D3DCCD1}">
              <a14:hiddenFill xmlns:a14="http://schemas.microsoft.com/office/drawing/2010/main">
                <a:solidFill>
                  <a:srgbClr val="FFFFFF"/>
                </a:solidFill>
              </a14:hiddenFill>
            </a:ext>
          </a:extLst>
        </p:spPr>
      </p:pic>
      <p:pic>
        <p:nvPicPr>
          <p:cNvPr id="13313" name="圖片 27">
            <a:extLst>
              <a:ext uri="{FF2B5EF4-FFF2-40B4-BE49-F238E27FC236}">
                <a16:creationId xmlns:a16="http://schemas.microsoft.com/office/drawing/2014/main" id="{72E1404C-5C6F-46B0-9C6E-B6AE34660C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6486" y="4819225"/>
            <a:ext cx="2055554" cy="1881026"/>
          </a:xfrm>
          <a:prstGeom prst="rect">
            <a:avLst/>
          </a:prstGeom>
          <a:noFill/>
          <a:extLst>
            <a:ext uri="{909E8E84-426E-40DD-AFC4-6F175D3DCCD1}">
              <a14:hiddenFill xmlns:a14="http://schemas.microsoft.com/office/drawing/2010/main">
                <a:solidFill>
                  <a:srgbClr val="FFFFFF"/>
                </a:solidFill>
              </a14:hiddenFill>
            </a:ext>
          </a:extLst>
        </p:spPr>
      </p:pic>
      <p:pic>
        <p:nvPicPr>
          <p:cNvPr id="12" name="圖片 11">
            <a:extLst>
              <a:ext uri="{FF2B5EF4-FFF2-40B4-BE49-F238E27FC236}">
                <a16:creationId xmlns:a16="http://schemas.microsoft.com/office/drawing/2014/main" id="{AB9B9D9F-A466-4F0C-BBF3-5ECB8E0A48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314" y="3454288"/>
            <a:ext cx="2246664" cy="2056689"/>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35CE5D5-27B4-4231-B003-B674DED4E05E}"/>
                  </a:ext>
                </a:extLst>
              </p:cNvPr>
              <p:cNvSpPr/>
              <p:nvPr/>
            </p:nvSpPr>
            <p:spPr>
              <a:xfrm>
                <a:off x="756304" y="5461247"/>
                <a:ext cx="7676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a:latin typeface="Cambria Math" panose="02040503050406030204" pitchFamily="18" charset="0"/>
                            </a:rPr>
                          </m:ctrlPr>
                        </m:sSubPr>
                        <m:e>
                          <m:r>
                            <a:rPr lang="zh-TW" altLang="en-US" i="1">
                              <a:latin typeface="Cambria Math" panose="02040503050406030204" pitchFamily="18" charset="0"/>
                            </a:rPr>
                            <m:t>𝐼</m:t>
                          </m:r>
                        </m:e>
                        <m:sub>
                          <m:r>
                            <a:rPr lang="zh-TW" altLang="en-US" i="1">
                              <a:latin typeface="Cambria Math" panose="02040503050406030204" pitchFamily="18" charset="0"/>
                            </a:rPr>
                            <m:t>𝑛𝑜𝑖𝑠𝑒</m:t>
                          </m:r>
                        </m:sub>
                      </m:sSub>
                    </m:oMath>
                  </m:oMathPara>
                </a14:m>
                <a:endParaRPr lang="zh-TW" altLang="en-US" dirty="0"/>
              </a:p>
            </p:txBody>
          </p:sp>
        </mc:Choice>
        <mc:Fallback xmlns="">
          <p:sp>
            <p:nvSpPr>
              <p:cNvPr id="4" name="矩形 3">
                <a:extLst>
                  <a:ext uri="{FF2B5EF4-FFF2-40B4-BE49-F238E27FC236}">
                    <a16:creationId xmlns:a16="http://schemas.microsoft.com/office/drawing/2014/main" id="{E35CE5D5-27B4-4231-B003-B674DED4E05E}"/>
                  </a:ext>
                </a:extLst>
              </p:cNvPr>
              <p:cNvSpPr>
                <a:spLocks noRot="1" noChangeAspect="1" noMove="1" noResize="1" noEditPoints="1" noAdjustHandles="1" noChangeArrowheads="1" noChangeShapeType="1" noTextEdit="1"/>
              </p:cNvSpPr>
              <p:nvPr/>
            </p:nvSpPr>
            <p:spPr>
              <a:xfrm>
                <a:off x="756304" y="5461247"/>
                <a:ext cx="767646" cy="369332"/>
              </a:xfrm>
              <a:prstGeom prst="rect">
                <a:avLst/>
              </a:prstGeom>
              <a:blipFill>
                <a:blip r:embed="rId11"/>
                <a:stretch>
                  <a:fillRect b="-1667"/>
                </a:stretch>
              </a:blipFill>
            </p:spPr>
            <p:txBody>
              <a:bodyPr/>
              <a:lstStyle/>
              <a:p>
                <a:r>
                  <a:rPr lang="zh-TW" altLang="en-US">
                    <a:noFill/>
                  </a:rPr>
                  <a:t> </a:t>
                </a:r>
              </a:p>
            </p:txBody>
          </p:sp>
        </mc:Fallback>
      </mc:AlternateContent>
      <p:sp>
        <p:nvSpPr>
          <p:cNvPr id="10" name="投影片編號版面配置區 9"/>
          <p:cNvSpPr>
            <a:spLocks noGrp="1"/>
          </p:cNvSpPr>
          <p:nvPr>
            <p:ph type="sldNum" sz="quarter" idx="12"/>
          </p:nvPr>
        </p:nvSpPr>
        <p:spPr/>
        <p:txBody>
          <a:bodyPr/>
          <a:lstStyle/>
          <a:p>
            <a:fld id="{EE72607A-7838-4E78-AD9B-9BF0BE7DCD7A}" type="slidenum">
              <a:rPr lang="zh-TW" altLang="en-US" smtClean="0"/>
              <a:t>18</a:t>
            </a:fld>
            <a:endParaRPr lang="zh-TW" altLang="en-US"/>
          </a:p>
        </p:txBody>
      </p:sp>
    </p:spTree>
    <p:extLst>
      <p:ext uri="{BB962C8B-B14F-4D97-AF65-F5344CB8AC3E}">
        <p14:creationId xmlns:p14="http://schemas.microsoft.com/office/powerpoint/2010/main" val="199717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09329-5D8F-40D5-B911-45E16B861677}"/>
              </a:ext>
            </a:extLst>
          </p:cNvPr>
          <p:cNvSpPr>
            <a:spLocks noGrp="1"/>
          </p:cNvSpPr>
          <p:nvPr>
            <p:ph type="title"/>
          </p:nvPr>
        </p:nvSpPr>
        <p:spPr/>
        <p:txBody>
          <a:bodyPr/>
          <a:lstStyle/>
          <a:p>
            <a:r>
              <a:rPr lang="en-US" altLang="zh-TW" dirty="0"/>
              <a:t>E. Image Enhancement by </a:t>
            </a:r>
            <a:br>
              <a:rPr lang="en-US" altLang="zh-TW" dirty="0"/>
            </a:br>
            <a:r>
              <a:rPr lang="en-US" altLang="zh-TW" dirty="0"/>
              <a:t>Post-Gamma Correction</a:t>
            </a:r>
            <a:endParaRPr lang="zh-TW" altLang="zh-TW" dirty="0"/>
          </a:p>
        </p:txBody>
      </p:sp>
      <p:sp>
        <p:nvSpPr>
          <p:cNvPr id="4" name="Rectangle 2">
            <a:extLst>
              <a:ext uri="{FF2B5EF4-FFF2-40B4-BE49-F238E27FC236}">
                <a16:creationId xmlns:a16="http://schemas.microsoft.com/office/drawing/2014/main" id="{7FC594A9-2C3D-4385-B0E5-FBCAAC018C91}"/>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dirty="0">
              <a:latin typeface="Times New Roman" panose="02020603050405020304" pitchFamily="18" charset="0"/>
            </a:endParaRPr>
          </a:p>
        </p:txBody>
      </p:sp>
      <p:graphicFrame>
        <p:nvGraphicFramePr>
          <p:cNvPr id="5" name="物件 4">
            <a:extLst>
              <a:ext uri="{FF2B5EF4-FFF2-40B4-BE49-F238E27FC236}">
                <a16:creationId xmlns:a16="http://schemas.microsoft.com/office/drawing/2014/main" id="{857E2DFC-2D3F-4EE7-A710-A7361445FB5E}"/>
              </a:ext>
            </a:extLst>
          </p:cNvPr>
          <p:cNvGraphicFramePr>
            <a:graphicFrameLocks noChangeAspect="1"/>
          </p:cNvGraphicFramePr>
          <p:nvPr>
            <p:extLst>
              <p:ext uri="{D42A27DB-BD31-4B8C-83A1-F6EECF244321}">
                <p14:modId xmlns:p14="http://schemas.microsoft.com/office/powerpoint/2010/main" val="3499810301"/>
              </p:ext>
            </p:extLst>
          </p:nvPr>
        </p:nvGraphicFramePr>
        <p:xfrm>
          <a:off x="1" y="1935482"/>
          <a:ext cx="9092610" cy="3342638"/>
        </p:xfrm>
        <a:graphic>
          <a:graphicData uri="http://schemas.openxmlformats.org/presentationml/2006/ole">
            <mc:AlternateContent xmlns:mc="http://schemas.openxmlformats.org/markup-compatibility/2006">
              <mc:Choice xmlns:v="urn:schemas-microsoft-com:vml" Requires="v">
                <p:oleObj spid="_x0000_s9220" name="Visio" r:id="rId3" imgW="7170403" imgH="2632772" progId="Visio.Drawing.15">
                  <p:embed/>
                </p:oleObj>
              </mc:Choice>
              <mc:Fallback>
                <p:oleObj name="Visio" r:id="rId3" imgW="7170403" imgH="2632772" progId="Visio.Drawing.15">
                  <p:embed/>
                  <p:pic>
                    <p:nvPicPr>
                      <p:cNvPr id="5" name="物件 4">
                        <a:extLst>
                          <a:ext uri="{FF2B5EF4-FFF2-40B4-BE49-F238E27FC236}">
                            <a16:creationId xmlns:a16="http://schemas.microsoft.com/office/drawing/2014/main" id="{857E2DFC-2D3F-4EE7-A710-A7361445F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5482"/>
                        <a:ext cx="9092610" cy="3342638"/>
                      </a:xfrm>
                      <a:prstGeom prst="rect">
                        <a:avLst/>
                      </a:prstGeom>
                      <a:noFill/>
                    </p:spPr>
                  </p:pic>
                </p:oleObj>
              </mc:Fallback>
            </mc:AlternateContent>
          </a:graphicData>
        </a:graphic>
      </p:graphicFrame>
      <p:sp>
        <p:nvSpPr>
          <p:cNvPr id="3" name="矩形 2">
            <a:extLst>
              <a:ext uri="{FF2B5EF4-FFF2-40B4-BE49-F238E27FC236}">
                <a16:creationId xmlns:a16="http://schemas.microsoft.com/office/drawing/2014/main" id="{67820AC6-5C3C-4044-B8C6-D5910F069582}"/>
              </a:ext>
            </a:extLst>
          </p:cNvPr>
          <p:cNvSpPr/>
          <p:nvPr/>
        </p:nvSpPr>
        <p:spPr>
          <a:xfrm>
            <a:off x="6167120" y="4064000"/>
            <a:ext cx="2143760" cy="11633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Times New Roman" panose="02020603050405020304" pitchFamily="18" charset="0"/>
            </a:endParaRPr>
          </a:p>
        </p:txBody>
      </p:sp>
      <p:sp>
        <p:nvSpPr>
          <p:cNvPr id="6" name="投影片編號版面配置區 5"/>
          <p:cNvSpPr>
            <a:spLocks noGrp="1"/>
          </p:cNvSpPr>
          <p:nvPr>
            <p:ph type="sldNum" sz="quarter" idx="12"/>
          </p:nvPr>
        </p:nvSpPr>
        <p:spPr/>
        <p:txBody>
          <a:bodyPr/>
          <a:lstStyle/>
          <a:p>
            <a:fld id="{EE72607A-7838-4E78-AD9B-9BF0BE7DCD7A}" type="slidenum">
              <a:rPr lang="zh-TW" altLang="en-US" smtClean="0"/>
              <a:t>19</a:t>
            </a:fld>
            <a:endParaRPr lang="zh-TW" altLang="en-US"/>
          </a:p>
        </p:txBody>
      </p:sp>
    </p:spTree>
    <p:extLst>
      <p:ext uri="{BB962C8B-B14F-4D97-AF65-F5344CB8AC3E}">
        <p14:creationId xmlns:p14="http://schemas.microsoft.com/office/powerpoint/2010/main" val="2055180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183BF4-5FE1-43B4-A528-C971FBE2108B}"/>
              </a:ext>
            </a:extLst>
          </p:cNvPr>
          <p:cNvSpPr>
            <a:spLocks noGrp="1"/>
          </p:cNvSpPr>
          <p:nvPr>
            <p:ph type="title"/>
          </p:nvPr>
        </p:nvSpPr>
        <p:spPr/>
        <p:txBody>
          <a:bodyPr/>
          <a:lstStyle/>
          <a:p>
            <a:r>
              <a:rPr lang="en-US" altLang="zh-TW" dirty="0"/>
              <a:t>I. Introduction</a:t>
            </a:r>
            <a:endParaRPr lang="zh-TW" altLang="en-US" dirty="0"/>
          </a:p>
        </p:txBody>
      </p:sp>
      <p:sp>
        <p:nvSpPr>
          <p:cNvPr id="3" name="內容版面配置區 2">
            <a:extLst>
              <a:ext uri="{FF2B5EF4-FFF2-40B4-BE49-F238E27FC236}">
                <a16:creationId xmlns:a16="http://schemas.microsoft.com/office/drawing/2014/main" id="{079004E1-A8B9-4F04-B208-FC72DADA3686}"/>
              </a:ext>
            </a:extLst>
          </p:cNvPr>
          <p:cNvSpPr>
            <a:spLocks noGrp="1"/>
          </p:cNvSpPr>
          <p:nvPr>
            <p:ph idx="1"/>
          </p:nvPr>
        </p:nvSpPr>
        <p:spPr>
          <a:xfrm>
            <a:off x="628650" y="1401763"/>
            <a:ext cx="7886700" cy="4351338"/>
          </a:xfrm>
        </p:spPr>
        <p:txBody>
          <a:bodyPr>
            <a:normAutofit/>
          </a:bodyPr>
          <a:lstStyle/>
          <a:p>
            <a:pPr algn="just">
              <a:lnSpc>
                <a:spcPct val="100000"/>
              </a:lnSpc>
            </a:pPr>
            <a:r>
              <a:rPr lang="en-US" altLang="zh-TW" sz="2400" dirty="0"/>
              <a:t>Recently, the requirement for digital photography and multimedia applications has been increasing. One of these requirements is to obtain as much complete image dynamic range information as possible, which is called High Dynamic Range (HDR) imaging. </a:t>
            </a:r>
            <a:endParaRPr lang="zh-TW" altLang="en-US" sz="2400" dirty="0"/>
          </a:p>
        </p:txBody>
      </p:sp>
      <p:pic>
        <p:nvPicPr>
          <p:cNvPr id="4" name="圖片 3">
            <a:extLst>
              <a:ext uri="{FF2B5EF4-FFF2-40B4-BE49-F238E27FC236}">
                <a16:creationId xmlns:a16="http://schemas.microsoft.com/office/drawing/2014/main" id="{03E07407-1501-43FE-BFEB-9428A7DEF1D9}"/>
              </a:ext>
            </a:extLst>
          </p:cNvPr>
          <p:cNvPicPr>
            <a:picLocks noChangeAspect="1"/>
          </p:cNvPicPr>
          <p:nvPr/>
        </p:nvPicPr>
        <p:blipFill>
          <a:blip r:embed="rId3"/>
          <a:stretch>
            <a:fillRect/>
          </a:stretch>
        </p:blipFill>
        <p:spPr>
          <a:xfrm>
            <a:off x="2317018" y="3557438"/>
            <a:ext cx="4509963" cy="3101686"/>
          </a:xfrm>
          <a:prstGeom prst="rect">
            <a:avLst/>
          </a:prstGeom>
        </p:spPr>
      </p:pic>
      <p:sp>
        <p:nvSpPr>
          <p:cNvPr id="5" name="投影片編號版面配置區 4"/>
          <p:cNvSpPr>
            <a:spLocks noGrp="1"/>
          </p:cNvSpPr>
          <p:nvPr>
            <p:ph type="sldNum" sz="quarter" idx="12"/>
          </p:nvPr>
        </p:nvSpPr>
        <p:spPr/>
        <p:txBody>
          <a:bodyPr/>
          <a:lstStyle/>
          <a:p>
            <a:fld id="{EE72607A-7838-4E78-AD9B-9BF0BE7DCD7A}" type="slidenum">
              <a:rPr lang="zh-TW" altLang="en-US" smtClean="0">
                <a:solidFill>
                  <a:schemeClr val="tx1"/>
                </a:solidFill>
              </a:rPr>
              <a:t>2</a:t>
            </a:fld>
            <a:endParaRPr lang="zh-TW" altLang="en-US" dirty="0">
              <a:solidFill>
                <a:schemeClr val="tx1"/>
              </a:solidFill>
            </a:endParaRPr>
          </a:p>
        </p:txBody>
      </p:sp>
    </p:spTree>
    <p:extLst>
      <p:ext uri="{BB962C8B-B14F-4D97-AF65-F5344CB8AC3E}">
        <p14:creationId xmlns:p14="http://schemas.microsoft.com/office/powerpoint/2010/main" val="2909292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05E01B-5272-488C-ABF2-D0A714E3AD70}"/>
              </a:ext>
            </a:extLst>
          </p:cNvPr>
          <p:cNvSpPr>
            <a:spLocks noGrp="1"/>
          </p:cNvSpPr>
          <p:nvPr>
            <p:ph type="title"/>
          </p:nvPr>
        </p:nvSpPr>
        <p:spPr/>
        <p:txBody>
          <a:bodyPr/>
          <a:lstStyle/>
          <a:p>
            <a:r>
              <a:rPr lang="en-US" altLang="zh-TW" dirty="0"/>
              <a:t>E. Image Enhancement by </a:t>
            </a:r>
            <a:br>
              <a:rPr lang="en-US" altLang="zh-TW" dirty="0"/>
            </a:br>
            <a:r>
              <a:rPr lang="en-US" altLang="zh-TW" dirty="0"/>
              <a:t>Post-Gamma Correction</a:t>
            </a:r>
            <a:endParaRPr lang="zh-TW" altLang="en-US" dirty="0"/>
          </a:p>
        </p:txBody>
      </p:sp>
      <p:sp>
        <p:nvSpPr>
          <p:cNvPr id="3" name="內容版面配置區 2">
            <a:extLst>
              <a:ext uri="{FF2B5EF4-FFF2-40B4-BE49-F238E27FC236}">
                <a16:creationId xmlns:a16="http://schemas.microsoft.com/office/drawing/2014/main" id="{540B7678-7623-4FD7-9B01-BC8565703B96}"/>
              </a:ext>
            </a:extLst>
          </p:cNvPr>
          <p:cNvSpPr>
            <a:spLocks noGrp="1"/>
          </p:cNvSpPr>
          <p:nvPr>
            <p:ph idx="1"/>
          </p:nvPr>
        </p:nvSpPr>
        <p:spPr/>
        <p:txBody>
          <a:bodyPr/>
          <a:lstStyle/>
          <a:p>
            <a:pPr algn="just"/>
            <a:r>
              <a:rPr lang="en-US" altLang="zh-TW" dirty="0"/>
              <a:t>After applying CLAHE, the intensities of the image are scattered over the entire dynamic range, and brightness correction may become more critical than contrast enhancement. A post-gamma correction is proposed to adjust the brightness of the image as follows.</a:t>
            </a:r>
            <a:endParaRPr lang="zh-TW" altLang="zh-TW" dirty="0"/>
          </a:p>
          <a:p>
            <a:endParaRPr lang="zh-TW" altLang="en-US"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C677B595-1604-4E31-B082-A29F0C67108E}"/>
                  </a:ext>
                </a:extLst>
              </p:cNvPr>
              <p:cNvGraphicFramePr>
                <a:graphicFrameLocks noGrp="1"/>
              </p:cNvGraphicFramePr>
              <p:nvPr>
                <p:extLst>
                  <p:ext uri="{D42A27DB-BD31-4B8C-83A1-F6EECF244321}">
                    <p14:modId xmlns:p14="http://schemas.microsoft.com/office/powerpoint/2010/main" val="374938440"/>
                  </p:ext>
                </p:extLst>
              </p:nvPr>
            </p:nvGraphicFramePr>
            <p:xfrm>
              <a:off x="810894" y="4666774"/>
              <a:ext cx="4721226" cy="2008347"/>
            </p:xfrm>
            <a:graphic>
              <a:graphicData uri="http://schemas.openxmlformats.org/drawingml/2006/table">
                <a:tbl>
                  <a:tblPr firstRow="1" firstCol="1" bandRow="1">
                    <a:tableStyleId>{5C22544A-7EE6-4342-B048-85BDC9FD1C3A}</a:tableStyleId>
                  </a:tblPr>
                  <a:tblGrid>
                    <a:gridCol w="4721226">
                      <a:extLst>
                        <a:ext uri="{9D8B030D-6E8A-4147-A177-3AD203B41FA5}">
                          <a16:colId xmlns:a16="http://schemas.microsoft.com/office/drawing/2014/main" val="979260754"/>
                        </a:ext>
                      </a:extLst>
                    </a:gridCol>
                  </a:tblGrid>
                  <a:tr h="669449">
                    <a:tc>
                      <a:txBody>
                        <a:bodyPr/>
                        <a:lstStyle/>
                        <a:p>
                          <a:pPr algn="ctr">
                            <a:lnSpc>
                              <a:spcPts val="1200"/>
                            </a:lnSpc>
                            <a:spcAft>
                              <a:spcPts val="0"/>
                            </a:spcAft>
                          </a:pPr>
                          <a14:m>
                            <m:oMath xmlns:m="http://schemas.openxmlformats.org/officeDocument/2006/math">
                              <m:sSub>
                                <m:sSubPr>
                                  <m:ctrlPr>
                                    <a:rPr lang="zh-TW" sz="2000" i="1" spc="-10" smtClean="0">
                                      <a:ln>
                                        <a:noFill/>
                                      </a:ln>
                                      <a:solidFill>
                                        <a:sysClr val="windowText" lastClr="000000"/>
                                      </a:solidFill>
                                      <a:effectLst/>
                                      <a:latin typeface="Cambria Math" panose="02040503050406030204" pitchFamily="18" charset="0"/>
                                    </a:rPr>
                                  </m:ctrlPr>
                                </m:sSubPr>
                                <m:e>
                                  <m:r>
                                    <a:rPr lang="en-US" sz="2000" spc="-10">
                                      <a:ln>
                                        <a:noFill/>
                                      </a:ln>
                                      <a:solidFill>
                                        <a:sysClr val="windowText" lastClr="000000"/>
                                      </a:solidFill>
                                      <a:effectLst/>
                                      <a:latin typeface="Cambria Math" panose="02040503050406030204" pitchFamily="18" charset="0"/>
                                    </a:rPr>
                                    <m:t>𝐼</m:t>
                                  </m:r>
                                </m:e>
                                <m:sub>
                                  <m:r>
                                    <a:rPr lang="en-US" sz="2000" spc="-10">
                                      <a:ln>
                                        <a:noFill/>
                                      </a:ln>
                                      <a:solidFill>
                                        <a:sysClr val="windowText" lastClr="000000"/>
                                      </a:solidFill>
                                      <a:effectLst/>
                                      <a:latin typeface="Cambria Math" panose="02040503050406030204" pitchFamily="18" charset="0"/>
                                    </a:rPr>
                                    <m:t>𝑜𝑢𝑡</m:t>
                                  </m:r>
                                </m:sub>
                              </m:sSub>
                              <m:r>
                                <a:rPr lang="en-US" sz="2000" spc="-10">
                                  <a:ln>
                                    <a:noFill/>
                                  </a:ln>
                                  <a:solidFill>
                                    <a:sysClr val="windowText" lastClr="000000"/>
                                  </a:solidFill>
                                  <a:effectLst/>
                                  <a:latin typeface="Cambria Math" panose="02040503050406030204" pitchFamily="18" charset="0"/>
                                </a:rPr>
                                <m:t>=</m:t>
                              </m:r>
                              <m:sSup>
                                <m:sSupPr>
                                  <m:ctrlPr>
                                    <a:rPr lang="zh-TW" sz="2000" i="1" spc="-10">
                                      <a:ln>
                                        <a:noFill/>
                                      </a:ln>
                                      <a:solidFill>
                                        <a:sysClr val="windowText" lastClr="000000"/>
                                      </a:solidFill>
                                      <a:effectLst/>
                                      <a:latin typeface="Cambria Math" panose="02040503050406030204" pitchFamily="18" charset="0"/>
                                    </a:rPr>
                                  </m:ctrlPr>
                                </m:sSupPr>
                                <m:e>
                                  <m:sSub>
                                    <m:sSubPr>
                                      <m:ctrlPr>
                                        <a:rPr lang="zh-TW" sz="2000" i="1" spc="-10">
                                          <a:ln>
                                            <a:noFill/>
                                          </a:ln>
                                          <a:solidFill>
                                            <a:sysClr val="windowText" lastClr="000000"/>
                                          </a:solidFill>
                                          <a:effectLst/>
                                          <a:latin typeface="Cambria Math" panose="02040503050406030204" pitchFamily="18" charset="0"/>
                                        </a:rPr>
                                      </m:ctrlPr>
                                    </m:sSubPr>
                                    <m:e>
                                      <m:r>
                                        <a:rPr lang="en-US" sz="2000" spc="-10">
                                          <a:ln>
                                            <a:noFill/>
                                          </a:ln>
                                          <a:solidFill>
                                            <a:sysClr val="windowText" lastClr="000000"/>
                                          </a:solidFill>
                                          <a:effectLst/>
                                          <a:latin typeface="Cambria Math" panose="02040503050406030204" pitchFamily="18" charset="0"/>
                                        </a:rPr>
                                        <m:t>𝐼</m:t>
                                      </m:r>
                                    </m:e>
                                    <m:sub>
                                      <m:r>
                                        <a:rPr lang="en-US" sz="2000" spc="-10">
                                          <a:ln>
                                            <a:noFill/>
                                          </a:ln>
                                          <a:solidFill>
                                            <a:sysClr val="windowText" lastClr="000000"/>
                                          </a:solidFill>
                                          <a:effectLst/>
                                          <a:latin typeface="Cambria Math" panose="02040503050406030204" pitchFamily="18" charset="0"/>
                                        </a:rPr>
                                        <m:t>𝑖𝑛</m:t>
                                      </m:r>
                                    </m:sub>
                                  </m:sSub>
                                </m:e>
                                <m:sup>
                                  <m:r>
                                    <a:rPr lang="en-US" sz="2000" spc="-10">
                                      <a:ln>
                                        <a:noFill/>
                                      </a:ln>
                                      <a:solidFill>
                                        <a:sysClr val="windowText" lastClr="000000"/>
                                      </a:solidFill>
                                      <a:effectLst/>
                                      <a:latin typeface="Cambria Math" panose="02040503050406030204" pitchFamily="18" charset="0"/>
                                    </a:rPr>
                                    <m:t>𝛾</m:t>
                                  </m:r>
                                </m:sup>
                              </m:sSup>
                            </m:oMath>
                          </a14:m>
                          <a:r>
                            <a:rPr lang="en-US" sz="2000" spc="-10" dirty="0">
                              <a:ln>
                                <a:noFill/>
                              </a:ln>
                              <a:solidFill>
                                <a:sysClr val="windowText" lastClr="000000"/>
                              </a:solidFill>
                              <a:effectLst/>
                              <a:latin typeface="Times New Roman" panose="02020603050405020304" pitchFamily="18" charset="0"/>
                            </a:rPr>
                            <a:t>,</a:t>
                          </a:r>
                          <a:endParaRPr lang="zh-TW" sz="20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3738606796"/>
                      </a:ext>
                    </a:extLst>
                  </a:tr>
                  <a:tr h="669449">
                    <a:tc>
                      <a:txBody>
                        <a:bodyPr/>
                        <a:lstStyle/>
                        <a:p>
                          <a:pPr algn="ctr">
                            <a:lnSpc>
                              <a:spcPts val="1200"/>
                            </a:lnSpc>
                            <a:spcAft>
                              <a:spcPts val="0"/>
                            </a:spcAft>
                          </a:pPr>
                          <a14:m>
                            <m:oMath xmlns:m="http://schemas.openxmlformats.org/officeDocument/2006/math">
                              <m:r>
                                <a:rPr lang="en-US" sz="2000" spc="-10" smtClean="0">
                                  <a:ln>
                                    <a:noFill/>
                                  </a:ln>
                                  <a:solidFill>
                                    <a:sysClr val="windowText" lastClr="000000"/>
                                  </a:solidFill>
                                  <a:effectLst/>
                                  <a:latin typeface="Cambria Math" panose="02040503050406030204" pitchFamily="18" charset="0"/>
                                </a:rPr>
                                <m:t>𝛾</m:t>
                              </m:r>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𝑦</m:t>
                                  </m:r>
                                </m:e>
                              </m:d>
                              <m:r>
                                <a:rPr lang="en-US" sz="2000" spc="-10">
                                  <a:ln>
                                    <a:noFill/>
                                  </a:ln>
                                  <a:solidFill>
                                    <a:sysClr val="windowText" lastClr="000000"/>
                                  </a:solidFill>
                                  <a:effectLst/>
                                  <a:latin typeface="Cambria Math" panose="02040503050406030204" pitchFamily="18" charset="0"/>
                                </a:rPr>
                                <m:t>=</m:t>
                              </m:r>
                              <m:sSup>
                                <m:sSupPr>
                                  <m:ctrlPr>
                                    <a:rPr lang="zh-TW" sz="2000" i="1" spc="-10">
                                      <a:ln>
                                        <a:noFill/>
                                      </a:ln>
                                      <a:solidFill>
                                        <a:sysClr val="windowText" lastClr="000000"/>
                                      </a:solidFill>
                                      <a:effectLst/>
                                      <a:latin typeface="Cambria Math" panose="02040503050406030204" pitchFamily="18" charset="0"/>
                                    </a:rPr>
                                  </m:ctrlPr>
                                </m:sSupPr>
                                <m:e>
                                  <m:r>
                                    <a:rPr lang="en-US" sz="2000" spc="-10">
                                      <a:ln>
                                        <a:noFill/>
                                      </a:ln>
                                      <a:solidFill>
                                        <a:sysClr val="windowText" lastClr="000000"/>
                                      </a:solidFill>
                                      <a:effectLst/>
                                      <a:latin typeface="Cambria Math" panose="02040503050406030204" pitchFamily="18" charset="0"/>
                                    </a:rPr>
                                    <m:t>1−</m:t>
                                  </m:r>
                                  <m:d>
                                    <m:dPr>
                                      <m:ctrlPr>
                                        <a:rPr lang="zh-TW" sz="2000" i="1" spc="-10">
                                          <a:ln>
                                            <a:noFill/>
                                          </a:ln>
                                          <a:solidFill>
                                            <a:sysClr val="windowText" lastClr="000000"/>
                                          </a:solidFill>
                                          <a:effectLst/>
                                          <a:latin typeface="Cambria Math" panose="02040503050406030204" pitchFamily="18" charset="0"/>
                                        </a:rPr>
                                      </m:ctrlPr>
                                    </m:dPr>
                                    <m:e>
                                      <m:sSub>
                                        <m:sSubPr>
                                          <m:ctrlPr>
                                            <a:rPr lang="zh-TW" sz="2000" i="1" spc="-10">
                                              <a:ln>
                                                <a:noFill/>
                                              </a:ln>
                                              <a:solidFill>
                                                <a:sysClr val="windowText" lastClr="000000"/>
                                              </a:solidFill>
                                              <a:effectLst/>
                                              <a:latin typeface="Cambria Math" panose="02040503050406030204" pitchFamily="18" charset="0"/>
                                            </a:rPr>
                                          </m:ctrlPr>
                                        </m:sSubPr>
                                        <m:e>
                                          <m:r>
                                            <a:rPr lang="en-US" sz="2000" spc="-10">
                                              <a:ln>
                                                <a:noFill/>
                                              </a:ln>
                                              <a:solidFill>
                                                <a:sysClr val="windowText" lastClr="000000"/>
                                              </a:solidFill>
                                              <a:effectLst/>
                                              <a:latin typeface="Cambria Math" panose="02040503050406030204" pitchFamily="18" charset="0"/>
                                            </a:rPr>
                                            <m:t>𝐼</m:t>
                                          </m:r>
                                        </m:e>
                                        <m:sub>
                                          <m:r>
                                            <a:rPr lang="en-US" sz="2000" spc="-10">
                                              <a:ln>
                                                <a:noFill/>
                                              </a:ln>
                                              <a:solidFill>
                                                <a:sysClr val="windowText" lastClr="000000"/>
                                              </a:solidFill>
                                              <a:effectLst/>
                                              <a:latin typeface="Cambria Math" panose="02040503050406030204" pitchFamily="18" charset="0"/>
                                            </a:rPr>
                                            <m:t>𝑖𝑛</m:t>
                                          </m:r>
                                        </m:sub>
                                      </m:sSub>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𝑦</m:t>
                                          </m:r>
                                        </m:e>
                                      </m:d>
                                      <m:r>
                                        <a:rPr lang="en-US" sz="2000" spc="-10">
                                          <a:ln>
                                            <a:noFill/>
                                          </a:ln>
                                          <a:solidFill>
                                            <a:sysClr val="windowText" lastClr="000000"/>
                                          </a:solidFill>
                                          <a:effectLst/>
                                          <a:latin typeface="Cambria Math" panose="02040503050406030204" pitchFamily="18" charset="0"/>
                                        </a:rPr>
                                        <m:t>−</m:t>
                                      </m:r>
                                      <m:sSup>
                                        <m:sSupPr>
                                          <m:ctrlPr>
                                            <a:rPr lang="zh-TW" sz="2000" i="1" spc="-10">
                                              <a:ln>
                                                <a:noFill/>
                                              </a:ln>
                                              <a:solidFill>
                                                <a:sysClr val="windowText" lastClr="000000"/>
                                              </a:solidFill>
                                              <a:effectLst/>
                                              <a:latin typeface="Cambria Math" panose="02040503050406030204" pitchFamily="18" charset="0"/>
                                            </a:rPr>
                                          </m:ctrlPr>
                                        </m:sSupPr>
                                        <m:e>
                                          <m:sSub>
                                            <m:sSubPr>
                                              <m:ctrlPr>
                                                <a:rPr lang="zh-TW" sz="2000" i="1" spc="-10">
                                                  <a:ln>
                                                    <a:noFill/>
                                                  </a:ln>
                                                  <a:solidFill>
                                                    <a:sysClr val="windowText" lastClr="000000"/>
                                                  </a:solidFill>
                                                  <a:effectLst/>
                                                  <a:latin typeface="Cambria Math" panose="02040503050406030204" pitchFamily="18" charset="0"/>
                                                </a:rPr>
                                              </m:ctrlPr>
                                            </m:sSubPr>
                                            <m:e>
                                              <m:r>
                                                <a:rPr lang="en-US" sz="2000" spc="-10">
                                                  <a:ln>
                                                    <a:noFill/>
                                                  </a:ln>
                                                  <a:solidFill>
                                                    <a:sysClr val="windowText" lastClr="000000"/>
                                                  </a:solidFill>
                                                  <a:effectLst/>
                                                  <a:latin typeface="Cambria Math" panose="02040503050406030204" pitchFamily="18" charset="0"/>
                                                </a:rPr>
                                                <m:t>𝐼</m:t>
                                              </m:r>
                                            </m:e>
                                            <m:sub>
                                              <m:r>
                                                <a:rPr lang="en-US" sz="2000" spc="-10">
                                                  <a:ln>
                                                    <a:noFill/>
                                                  </a:ln>
                                                  <a:solidFill>
                                                    <a:sysClr val="windowText" lastClr="000000"/>
                                                  </a:solidFill>
                                                  <a:effectLst/>
                                                  <a:latin typeface="Cambria Math" panose="02040503050406030204" pitchFamily="18" charset="0"/>
                                                </a:rPr>
                                                <m:t>𝑖𝑛</m:t>
                                              </m:r>
                                            </m:sub>
                                          </m:sSub>
                                          <m:d>
                                            <m:dPr>
                                              <m:ctrlPr>
                                                <a:rPr lang="zh-TW" sz="2000" i="1" spc="-10">
                                                  <a:ln>
                                                    <a:noFill/>
                                                  </a:ln>
                                                  <a:solidFill>
                                                    <a:sysClr val="windowText" lastClr="000000"/>
                                                  </a:solidFill>
                                                  <a:effectLst/>
                                                  <a:latin typeface="Cambria Math" panose="02040503050406030204" pitchFamily="18" charset="0"/>
                                                </a:rPr>
                                              </m:ctrlPr>
                                            </m:dPr>
                                            <m:e>
                                              <m:r>
                                                <a:rPr lang="en-US" sz="2000" spc="-10">
                                                  <a:ln>
                                                    <a:noFill/>
                                                  </a:ln>
                                                  <a:solidFill>
                                                    <a:sysClr val="windowText" lastClr="000000"/>
                                                  </a:solidFill>
                                                  <a:effectLst/>
                                                  <a:latin typeface="Cambria Math" panose="02040503050406030204" pitchFamily="18" charset="0"/>
                                                </a:rPr>
                                                <m:t>𝑥</m:t>
                                              </m:r>
                                              <m:r>
                                                <a:rPr lang="en-US" sz="2000" spc="-10">
                                                  <a:ln>
                                                    <a:noFill/>
                                                  </a:ln>
                                                  <a:solidFill>
                                                    <a:sysClr val="windowText" lastClr="000000"/>
                                                  </a:solidFill>
                                                  <a:effectLst/>
                                                  <a:latin typeface="Cambria Math" panose="02040503050406030204" pitchFamily="18" charset="0"/>
                                                </a:rPr>
                                                <m:t>,</m:t>
                                              </m:r>
                                              <m:r>
                                                <a:rPr lang="en-US" sz="2000" spc="-10">
                                                  <a:ln>
                                                    <a:noFill/>
                                                  </a:ln>
                                                  <a:solidFill>
                                                    <a:sysClr val="windowText" lastClr="000000"/>
                                                  </a:solidFill>
                                                  <a:effectLst/>
                                                  <a:latin typeface="Cambria Math" panose="02040503050406030204" pitchFamily="18" charset="0"/>
                                                </a:rPr>
                                                <m:t>𝑦</m:t>
                                              </m:r>
                                            </m:e>
                                          </m:d>
                                        </m:e>
                                        <m:sup>
                                          <m:r>
                                            <a:rPr lang="en-US" sz="2000" spc="-10">
                                              <a:ln>
                                                <a:noFill/>
                                              </a:ln>
                                              <a:solidFill>
                                                <a:sysClr val="windowText" lastClr="000000"/>
                                              </a:solidFill>
                                              <a:effectLst/>
                                              <a:latin typeface="Cambria Math" panose="02040503050406030204" pitchFamily="18" charset="0"/>
                                            </a:rPr>
                                            <m:t>𝜔</m:t>
                                          </m:r>
                                        </m:sup>
                                      </m:sSup>
                                    </m:e>
                                  </m:d>
                                </m:e>
                                <m:sup>
                                  <m:r>
                                    <a:rPr lang="en-US" sz="2000" spc="-10">
                                      <a:ln>
                                        <a:noFill/>
                                      </a:ln>
                                      <a:solidFill>
                                        <a:sysClr val="windowText" lastClr="000000"/>
                                      </a:solidFill>
                                      <a:effectLst/>
                                      <a:latin typeface="Cambria Math" panose="02040503050406030204" pitchFamily="18" charset="0"/>
                                    </a:rPr>
                                    <m:t>𝜎</m:t>
                                  </m:r>
                                </m:sup>
                              </m:sSup>
                            </m:oMath>
                          </a14:m>
                          <a:r>
                            <a:rPr lang="en-US" sz="2000" spc="-10" dirty="0">
                              <a:ln>
                                <a:noFill/>
                              </a:ln>
                              <a:solidFill>
                                <a:sysClr val="windowText" lastClr="000000"/>
                              </a:solidFill>
                              <a:effectLst/>
                              <a:latin typeface="Times New Roman" panose="02020603050405020304" pitchFamily="18" charset="0"/>
                            </a:rPr>
                            <a:t>,</a:t>
                          </a:r>
                          <a:endParaRPr lang="zh-TW" sz="20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993342774"/>
                      </a:ext>
                    </a:extLst>
                  </a:tr>
                  <a:tr h="669449">
                    <a:tc>
                      <a:txBody>
                        <a:bodyPr/>
                        <a:lstStyle/>
                        <a:p>
                          <a:pPr algn="ctr">
                            <a:lnSpc>
                              <a:spcPts val="1200"/>
                            </a:lnSpc>
                            <a:spcAft>
                              <a:spcPts val="0"/>
                            </a:spcAft>
                          </a:pPr>
                          <a14:m>
                            <m:oMath xmlns:m="http://schemas.openxmlformats.org/officeDocument/2006/math">
                              <m:r>
                                <a:rPr lang="en-US" sz="2000" spc="-10" smtClean="0">
                                  <a:ln>
                                    <a:noFill/>
                                  </a:ln>
                                  <a:solidFill>
                                    <a:sysClr val="windowText" lastClr="000000"/>
                                  </a:solidFill>
                                  <a:effectLst/>
                                  <a:latin typeface="Cambria Math" panose="02040503050406030204" pitchFamily="18" charset="0"/>
                                </a:rPr>
                                <m:t>𝜔</m:t>
                              </m:r>
                            </m:oMath>
                          </a14:m>
                          <a:r>
                            <a:rPr lang="en-US" sz="2000" spc="-10" dirty="0">
                              <a:ln>
                                <a:noFill/>
                              </a:ln>
                              <a:solidFill>
                                <a:sysClr val="windowText" lastClr="000000"/>
                              </a:solidFill>
                              <a:effectLst/>
                              <a:latin typeface="Times New Roman" panose="02020603050405020304" pitchFamily="18" charset="0"/>
                            </a:rPr>
                            <a:t>=</a:t>
                          </a:r>
                          <a14:m>
                            <m:oMath xmlns:m="http://schemas.openxmlformats.org/officeDocument/2006/math">
                              <m:sSup>
                                <m:sSupPr>
                                  <m:ctrlPr>
                                    <a:rPr lang="zh-TW" sz="2000" i="1" spc="-10">
                                      <a:ln>
                                        <a:noFill/>
                                      </a:ln>
                                      <a:solidFill>
                                        <a:sysClr val="windowText" lastClr="000000"/>
                                      </a:solidFill>
                                      <a:effectLst/>
                                      <a:latin typeface="Cambria Math" panose="02040503050406030204" pitchFamily="18" charset="0"/>
                                    </a:rPr>
                                  </m:ctrlPr>
                                </m:sSupPr>
                                <m:e>
                                  <m:r>
                                    <a:rPr lang="en-US" sz="2000" spc="-10">
                                      <a:ln>
                                        <a:noFill/>
                                      </a:ln>
                                      <a:solidFill>
                                        <a:sysClr val="windowText" lastClr="000000"/>
                                      </a:solidFill>
                                      <a:effectLst/>
                                      <a:latin typeface="Cambria Math" panose="02040503050406030204" pitchFamily="18" charset="0"/>
                                    </a:rPr>
                                    <m:t>𝑒</m:t>
                                  </m:r>
                                </m:e>
                                <m:sup>
                                  <m:d>
                                    <m:dPr>
                                      <m:ctrlPr>
                                        <a:rPr lang="zh-TW" sz="2000" i="1" spc="-10">
                                          <a:ln>
                                            <a:noFill/>
                                          </a:ln>
                                          <a:solidFill>
                                            <a:sysClr val="windowText" lastClr="000000"/>
                                          </a:solidFill>
                                          <a:effectLst/>
                                          <a:latin typeface="Cambria Math" panose="02040503050406030204" pitchFamily="18" charset="0"/>
                                        </a:rPr>
                                      </m:ctrlPr>
                                    </m:dPr>
                                    <m:e>
                                      <m:f>
                                        <m:fPr>
                                          <m:ctrlPr>
                                            <a:rPr lang="zh-TW" sz="2000" i="1" spc="-10">
                                              <a:ln>
                                                <a:noFill/>
                                              </a:ln>
                                              <a:solidFill>
                                                <a:sysClr val="windowText" lastClr="000000"/>
                                              </a:solidFill>
                                              <a:effectLst/>
                                              <a:latin typeface="Cambria Math" panose="02040503050406030204" pitchFamily="18" charset="0"/>
                                            </a:rPr>
                                          </m:ctrlPr>
                                        </m:fPr>
                                        <m:num>
                                          <m:r>
                                            <a:rPr lang="en-US" sz="2000" spc="-10">
                                              <a:ln>
                                                <a:noFill/>
                                              </a:ln>
                                              <a:solidFill>
                                                <a:sysClr val="windowText" lastClr="000000"/>
                                              </a:solidFill>
                                              <a:effectLst/>
                                              <a:latin typeface="Cambria Math" panose="02040503050406030204" pitchFamily="18" charset="0"/>
                                            </a:rPr>
                                            <m:t>𝜇</m:t>
                                          </m:r>
                                        </m:num>
                                        <m:den>
                                          <m:r>
                                            <a:rPr lang="en-US" sz="2000" spc="-10">
                                              <a:ln>
                                                <a:noFill/>
                                              </a:ln>
                                              <a:solidFill>
                                                <a:sysClr val="windowText" lastClr="000000"/>
                                              </a:solidFill>
                                              <a:effectLst/>
                                              <a:latin typeface="Cambria Math" panose="02040503050406030204" pitchFamily="18" charset="0"/>
                                            </a:rPr>
                                            <m:t>0.5</m:t>
                                          </m:r>
                                        </m:den>
                                      </m:f>
                                      <m:r>
                                        <a:rPr lang="en-US" sz="2000" spc="-10">
                                          <a:ln>
                                            <a:noFill/>
                                          </a:ln>
                                          <a:solidFill>
                                            <a:sysClr val="windowText" lastClr="000000"/>
                                          </a:solidFill>
                                          <a:effectLst/>
                                          <a:latin typeface="Cambria Math" panose="02040503050406030204" pitchFamily="18" charset="0"/>
                                        </a:rPr>
                                        <m:t>−1</m:t>
                                      </m:r>
                                    </m:e>
                                  </m:d>
                                </m:sup>
                              </m:sSup>
                            </m:oMath>
                          </a14:m>
                          <a:r>
                            <a:rPr lang="en-US" sz="2000" spc="-10" dirty="0">
                              <a:ln>
                                <a:noFill/>
                              </a:ln>
                              <a:solidFill>
                                <a:sysClr val="windowText" lastClr="000000"/>
                              </a:solidFill>
                              <a:effectLst/>
                              <a:latin typeface="Times New Roman" panose="02020603050405020304" pitchFamily="18" charset="0"/>
                            </a:rPr>
                            <a:t>,</a:t>
                          </a:r>
                          <a:endParaRPr lang="zh-TW" sz="20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954658339"/>
                      </a:ext>
                    </a:extLst>
                  </a:tr>
                </a:tbl>
              </a:graphicData>
            </a:graphic>
          </p:graphicFrame>
        </mc:Choice>
        <mc:Fallback xmlns="">
          <p:graphicFrame>
            <p:nvGraphicFramePr>
              <p:cNvPr id="4" name="表格 3">
                <a:extLst>
                  <a:ext uri="{FF2B5EF4-FFF2-40B4-BE49-F238E27FC236}">
                    <a16:creationId xmlns:a16="http://schemas.microsoft.com/office/drawing/2014/main" id="{C677B595-1604-4E31-B082-A29F0C67108E}"/>
                  </a:ext>
                </a:extLst>
              </p:cNvPr>
              <p:cNvGraphicFramePr>
                <a:graphicFrameLocks noGrp="1"/>
              </p:cNvGraphicFramePr>
              <p:nvPr>
                <p:extLst>
                  <p:ext uri="{D42A27DB-BD31-4B8C-83A1-F6EECF244321}">
                    <p14:modId xmlns:p14="http://schemas.microsoft.com/office/powerpoint/2010/main" val="374938440"/>
                  </p:ext>
                </p:extLst>
              </p:nvPr>
            </p:nvGraphicFramePr>
            <p:xfrm>
              <a:off x="810894" y="4666774"/>
              <a:ext cx="4721226" cy="2008347"/>
            </p:xfrm>
            <a:graphic>
              <a:graphicData uri="http://schemas.openxmlformats.org/drawingml/2006/table">
                <a:tbl>
                  <a:tblPr firstRow="1" firstCol="1" bandRow="1">
                    <a:tableStyleId>{5C22544A-7EE6-4342-B048-85BDC9FD1C3A}</a:tableStyleId>
                  </a:tblPr>
                  <a:tblGrid>
                    <a:gridCol w="4721226">
                      <a:extLst>
                        <a:ext uri="{9D8B030D-6E8A-4147-A177-3AD203B41FA5}">
                          <a16:colId xmlns:a16="http://schemas.microsoft.com/office/drawing/2014/main" val="979260754"/>
                        </a:ext>
                      </a:extLst>
                    </a:gridCol>
                  </a:tblGrid>
                  <a:tr h="669449">
                    <a:tc>
                      <a:txBody>
                        <a:bodyPr/>
                        <a:lstStyle/>
                        <a:p>
                          <a:endParaRPr lang="zh-TW"/>
                        </a:p>
                      </a:txBody>
                      <a:tcPr marL="0" marR="0" marT="0" marB="0" anchor="ctr">
                        <a:blipFill>
                          <a:blip r:embed="rId3"/>
                          <a:stretch>
                            <a:fillRect l="-258" t="-909" r="-516" b="-202727"/>
                          </a:stretch>
                        </a:blipFill>
                      </a:tcPr>
                    </a:tc>
                    <a:extLst>
                      <a:ext uri="{0D108BD9-81ED-4DB2-BD59-A6C34878D82A}">
                        <a16:rowId xmlns:a16="http://schemas.microsoft.com/office/drawing/2014/main" val="3738606796"/>
                      </a:ext>
                    </a:extLst>
                  </a:tr>
                  <a:tr h="669449">
                    <a:tc>
                      <a:txBody>
                        <a:bodyPr/>
                        <a:lstStyle/>
                        <a:p>
                          <a:endParaRPr lang="zh-TW"/>
                        </a:p>
                      </a:txBody>
                      <a:tcPr marL="0" marR="0" marT="0" marB="0" anchor="ctr">
                        <a:blipFill>
                          <a:blip r:embed="rId3"/>
                          <a:stretch>
                            <a:fillRect l="-258" t="-100000" r="-516" b="-100901"/>
                          </a:stretch>
                        </a:blipFill>
                      </a:tcPr>
                    </a:tc>
                    <a:extLst>
                      <a:ext uri="{0D108BD9-81ED-4DB2-BD59-A6C34878D82A}">
                        <a16:rowId xmlns:a16="http://schemas.microsoft.com/office/drawing/2014/main" val="993342774"/>
                      </a:ext>
                    </a:extLst>
                  </a:tr>
                  <a:tr h="669449">
                    <a:tc>
                      <a:txBody>
                        <a:bodyPr/>
                        <a:lstStyle/>
                        <a:p>
                          <a:endParaRPr lang="zh-TW"/>
                        </a:p>
                      </a:txBody>
                      <a:tcPr marL="0" marR="0" marT="0" marB="0" anchor="ctr">
                        <a:blipFill>
                          <a:blip r:embed="rId3"/>
                          <a:stretch>
                            <a:fillRect l="-258" t="-201818" r="-516" b="-1818"/>
                          </a:stretch>
                        </a:blipFill>
                      </a:tcPr>
                    </a:tc>
                    <a:extLst>
                      <a:ext uri="{0D108BD9-81ED-4DB2-BD59-A6C34878D82A}">
                        <a16:rowId xmlns:a16="http://schemas.microsoft.com/office/drawing/2014/main" val="954658339"/>
                      </a:ext>
                    </a:extLst>
                  </a:tr>
                </a:tbl>
              </a:graphicData>
            </a:graphic>
          </p:graphicFrame>
        </mc:Fallback>
      </mc:AlternateContent>
      <p:pic>
        <p:nvPicPr>
          <p:cNvPr id="5" name="圖片 4">
            <a:extLst>
              <a:ext uri="{FF2B5EF4-FFF2-40B4-BE49-F238E27FC236}">
                <a16:creationId xmlns:a16="http://schemas.microsoft.com/office/drawing/2014/main" id="{F3DA9829-B1B2-4FD6-898E-ADFBD4AB99DB}"/>
              </a:ext>
            </a:extLst>
          </p:cNvPr>
          <p:cNvPicPr/>
          <p:nvPr/>
        </p:nvPicPr>
        <p:blipFill>
          <a:blip r:embed="rId4"/>
          <a:stretch>
            <a:fillRect/>
          </a:stretch>
        </p:blipFill>
        <p:spPr bwMode="auto">
          <a:xfrm>
            <a:off x="5135244" y="3923982"/>
            <a:ext cx="3775075" cy="2830863"/>
          </a:xfrm>
          <a:prstGeom prst="rect">
            <a:avLst/>
          </a:prstGeom>
          <a:noFill/>
          <a:ln>
            <a:noFill/>
          </a:ln>
          <a:extLst>
            <a:ext uri="{53640926-AAD7-44D8-BBD7-CCE9431645EC}">
              <a14:shadowObscured xmlns:a14="http://schemas.microsoft.com/office/drawing/2010/main"/>
            </a:ext>
          </a:extLst>
        </p:spPr>
      </p:pic>
      <p:sp>
        <p:nvSpPr>
          <p:cNvPr id="6" name="投影片編號版面配置區 5"/>
          <p:cNvSpPr>
            <a:spLocks noGrp="1"/>
          </p:cNvSpPr>
          <p:nvPr>
            <p:ph type="sldNum" sz="quarter" idx="12"/>
          </p:nvPr>
        </p:nvSpPr>
        <p:spPr/>
        <p:txBody>
          <a:bodyPr/>
          <a:lstStyle/>
          <a:p>
            <a:fld id="{EE72607A-7838-4E78-AD9B-9BF0BE7DCD7A}" type="slidenum">
              <a:rPr lang="zh-TW" altLang="en-US" smtClean="0"/>
              <a:t>20</a:t>
            </a:fld>
            <a:endParaRPr lang="zh-TW" altLang="en-US"/>
          </a:p>
        </p:txBody>
      </p:sp>
    </p:spTree>
    <p:extLst>
      <p:ext uri="{BB962C8B-B14F-4D97-AF65-F5344CB8AC3E}">
        <p14:creationId xmlns:p14="http://schemas.microsoft.com/office/powerpoint/2010/main" val="1774026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E9AF46-7302-41A6-BD85-5B6607408E9D}"/>
              </a:ext>
            </a:extLst>
          </p:cNvPr>
          <p:cNvSpPr>
            <a:spLocks noGrp="1"/>
          </p:cNvSpPr>
          <p:nvPr>
            <p:ph type="title"/>
          </p:nvPr>
        </p:nvSpPr>
        <p:spPr/>
        <p:txBody>
          <a:bodyPr/>
          <a:lstStyle/>
          <a:p>
            <a:r>
              <a:rPr lang="en-US" altLang="zh-TW" dirty="0"/>
              <a:t>E. Image Enhancement by </a:t>
            </a:r>
            <a:br>
              <a:rPr lang="en-US" altLang="zh-TW" dirty="0"/>
            </a:br>
            <a:r>
              <a:rPr lang="en-US" altLang="zh-TW" dirty="0"/>
              <a:t>Post-Gamma Correction</a:t>
            </a:r>
            <a:endParaRPr lang="zh-TW" altLang="en-US" dirty="0"/>
          </a:p>
        </p:txBody>
      </p:sp>
      <p:pic>
        <p:nvPicPr>
          <p:cNvPr id="17414" name="圖片 18">
            <a:extLst>
              <a:ext uri="{FF2B5EF4-FFF2-40B4-BE49-F238E27FC236}">
                <a16:creationId xmlns:a16="http://schemas.microsoft.com/office/drawing/2014/main" id="{FAABACD6-6CFC-44DA-A3E7-7B8E9D0689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760" y="2260217"/>
            <a:ext cx="3210313" cy="2103421"/>
          </a:xfrm>
          <a:prstGeom prst="rect">
            <a:avLst/>
          </a:prstGeom>
          <a:noFill/>
          <a:extLst>
            <a:ext uri="{909E8E84-426E-40DD-AFC4-6F175D3DCCD1}">
              <a14:hiddenFill xmlns:a14="http://schemas.microsoft.com/office/drawing/2010/main">
                <a:solidFill>
                  <a:srgbClr val="FFFFFF"/>
                </a:solidFill>
              </a14:hiddenFill>
            </a:ext>
          </a:extLst>
        </p:spPr>
      </p:pic>
      <p:pic>
        <p:nvPicPr>
          <p:cNvPr id="17413" name="圖片 12">
            <a:extLst>
              <a:ext uri="{FF2B5EF4-FFF2-40B4-BE49-F238E27FC236}">
                <a16:creationId xmlns:a16="http://schemas.microsoft.com/office/drawing/2014/main" id="{5041C4F0-9E50-4031-A722-0500A58C25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1994" y="2260217"/>
            <a:ext cx="3194082" cy="209692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圖片 22">
            <a:extLst>
              <a:ext uri="{FF2B5EF4-FFF2-40B4-BE49-F238E27FC236}">
                <a16:creationId xmlns:a16="http://schemas.microsoft.com/office/drawing/2014/main" id="{9DA87CF2-C37B-43A4-A341-D7AAA99848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2505" y="4540475"/>
            <a:ext cx="1286360" cy="1155633"/>
          </a:xfrm>
          <a:prstGeom prst="rect">
            <a:avLst/>
          </a:prstGeom>
          <a:noFill/>
          <a:extLst>
            <a:ext uri="{909E8E84-426E-40DD-AFC4-6F175D3DCCD1}">
              <a14:hiddenFill xmlns:a14="http://schemas.microsoft.com/office/drawing/2010/main">
                <a:solidFill>
                  <a:srgbClr val="FFFFFF"/>
                </a:solidFill>
              </a14:hiddenFill>
            </a:ext>
          </a:extLst>
        </p:spPr>
      </p:pic>
      <p:pic>
        <p:nvPicPr>
          <p:cNvPr id="17411" name="圖片 23">
            <a:extLst>
              <a:ext uri="{FF2B5EF4-FFF2-40B4-BE49-F238E27FC236}">
                <a16:creationId xmlns:a16="http://schemas.microsoft.com/office/drawing/2014/main" id="{C4DB48D4-074A-4FB5-A4BA-EC1C087851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6614"/>
          <a:stretch>
            <a:fillRect/>
          </a:stretch>
        </p:blipFill>
        <p:spPr bwMode="auto">
          <a:xfrm>
            <a:off x="114760" y="4540475"/>
            <a:ext cx="1286360" cy="1155633"/>
          </a:xfrm>
          <a:prstGeom prst="rect">
            <a:avLst/>
          </a:prstGeom>
          <a:noFill/>
          <a:extLst>
            <a:ext uri="{909E8E84-426E-40DD-AFC4-6F175D3DCCD1}">
              <a14:hiddenFill xmlns:a14="http://schemas.microsoft.com/office/drawing/2010/main">
                <a:solidFill>
                  <a:srgbClr val="FFFFFF"/>
                </a:solidFill>
              </a14:hiddenFill>
            </a:ext>
          </a:extLst>
        </p:spPr>
      </p:pic>
      <p:pic>
        <p:nvPicPr>
          <p:cNvPr id="17410" name="圖片 24">
            <a:extLst>
              <a:ext uri="{FF2B5EF4-FFF2-40B4-BE49-F238E27FC236}">
                <a16:creationId xmlns:a16="http://schemas.microsoft.com/office/drawing/2014/main" id="{61EDD0F4-EE2D-4B91-ADEC-200727902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9716" y="4540475"/>
            <a:ext cx="1286360" cy="1155633"/>
          </a:xfrm>
          <a:prstGeom prst="rect">
            <a:avLst/>
          </a:prstGeom>
          <a:noFill/>
          <a:extLst>
            <a:ext uri="{909E8E84-426E-40DD-AFC4-6F175D3DCCD1}">
              <a14:hiddenFill xmlns:a14="http://schemas.microsoft.com/office/drawing/2010/main">
                <a:solidFill>
                  <a:srgbClr val="FFFFFF"/>
                </a:solidFill>
              </a14:hiddenFill>
            </a:ext>
          </a:extLst>
        </p:spPr>
      </p:pic>
      <p:pic>
        <p:nvPicPr>
          <p:cNvPr id="17409" name="圖片 25">
            <a:extLst>
              <a:ext uri="{FF2B5EF4-FFF2-40B4-BE49-F238E27FC236}">
                <a16:creationId xmlns:a16="http://schemas.microsoft.com/office/drawing/2014/main" id="{3B763A85-F80B-4F27-8F73-B460E8D4E2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b="17439"/>
          <a:stretch>
            <a:fillRect/>
          </a:stretch>
        </p:blipFill>
        <p:spPr bwMode="auto">
          <a:xfrm>
            <a:off x="3521970" y="4540475"/>
            <a:ext cx="1286360" cy="1155633"/>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24A12155-3372-4794-9CE0-62D94BA8FE77}"/>
              </a:ext>
            </a:extLst>
          </p:cNvPr>
          <p:cNvPicPr/>
          <p:nvPr/>
        </p:nvPicPr>
        <p:blipFill>
          <a:blip r:embed="rId8"/>
          <a:stretch>
            <a:fillRect/>
          </a:stretch>
        </p:blipFill>
        <p:spPr bwMode="auto">
          <a:xfrm>
            <a:off x="6616076" y="2626361"/>
            <a:ext cx="2438782" cy="1828800"/>
          </a:xfrm>
          <a:prstGeom prst="rect">
            <a:avLst/>
          </a:prstGeom>
          <a:noFill/>
          <a:ln>
            <a:noFill/>
          </a:ln>
          <a:extLst>
            <a:ext uri="{53640926-AAD7-44D8-BBD7-CCE9431645EC}">
              <a14:shadowObscured xmlns:a14="http://schemas.microsoft.com/office/drawing/2010/main"/>
            </a:ext>
          </a:extLst>
        </p:spPr>
      </p:pic>
      <p:sp>
        <p:nvSpPr>
          <p:cNvPr id="3" name="投影片編號版面配置區 2"/>
          <p:cNvSpPr>
            <a:spLocks noGrp="1"/>
          </p:cNvSpPr>
          <p:nvPr>
            <p:ph type="sldNum" sz="quarter" idx="12"/>
          </p:nvPr>
        </p:nvSpPr>
        <p:spPr/>
        <p:txBody>
          <a:bodyPr/>
          <a:lstStyle/>
          <a:p>
            <a:fld id="{EE72607A-7838-4E78-AD9B-9BF0BE7DCD7A}" type="slidenum">
              <a:rPr lang="zh-TW" altLang="en-US" smtClean="0"/>
              <a:t>21</a:t>
            </a:fld>
            <a:endParaRPr lang="zh-TW" altLang="en-US"/>
          </a:p>
        </p:txBody>
      </p:sp>
    </p:spTree>
    <p:extLst>
      <p:ext uri="{BB962C8B-B14F-4D97-AF65-F5344CB8AC3E}">
        <p14:creationId xmlns:p14="http://schemas.microsoft.com/office/powerpoint/2010/main" val="1375133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C51470-88AE-4F9E-AF18-4E24F3CFB409}"/>
              </a:ext>
            </a:extLst>
          </p:cNvPr>
          <p:cNvSpPr>
            <a:spLocks noGrp="1"/>
          </p:cNvSpPr>
          <p:nvPr>
            <p:ph type="title"/>
          </p:nvPr>
        </p:nvSpPr>
        <p:spPr/>
        <p:txBody>
          <a:bodyPr/>
          <a:lstStyle/>
          <a:p>
            <a:r>
              <a:rPr lang="en-US" altLang="zh-TW" dirty="0"/>
              <a:t>IV.  Experimental Results</a:t>
            </a:r>
            <a:endParaRPr lang="zh-TW" altLang="en-US" dirty="0"/>
          </a:p>
        </p:txBody>
      </p:sp>
      <p:sp>
        <p:nvSpPr>
          <p:cNvPr id="3" name="內容版面配置區 2">
            <a:extLst>
              <a:ext uri="{FF2B5EF4-FFF2-40B4-BE49-F238E27FC236}">
                <a16:creationId xmlns:a16="http://schemas.microsoft.com/office/drawing/2014/main" id="{DCBBFB58-B4E1-48D0-833B-93B8BE8FE6E0}"/>
              </a:ext>
            </a:extLst>
          </p:cNvPr>
          <p:cNvSpPr>
            <a:spLocks noGrp="1"/>
          </p:cNvSpPr>
          <p:nvPr>
            <p:ph idx="1"/>
          </p:nvPr>
        </p:nvSpPr>
        <p:spPr/>
        <p:txBody>
          <a:bodyPr>
            <a:normAutofit/>
          </a:bodyPr>
          <a:lstStyle/>
          <a:p>
            <a:pPr algn="just"/>
            <a:r>
              <a:rPr lang="en-US" altLang="zh-TW" dirty="0"/>
              <a:t>Core i9-9900X CPU at 3.60GHz, 64GB RAM, </a:t>
            </a:r>
            <a:r>
              <a:rPr lang="en-US" altLang="zh-TW" dirty="0" err="1"/>
              <a:t>Matlab</a:t>
            </a:r>
            <a:r>
              <a:rPr lang="en-US" altLang="zh-TW" dirty="0"/>
              <a:t> version 2020a. </a:t>
            </a:r>
          </a:p>
          <a:p>
            <a:pPr algn="just"/>
            <a:r>
              <a:rPr lang="en-US" altLang="zh-TW" dirty="0"/>
              <a:t>The test samples were taken from the NASA database [49], </a:t>
            </a:r>
            <a:r>
              <a:rPr lang="en-US" altLang="zh-TW" dirty="0" err="1"/>
              <a:t>Hasinoff</a:t>
            </a:r>
            <a:r>
              <a:rPr lang="en-US" altLang="zh-TW" dirty="0"/>
              <a:t> et al. [50], Guo et al. [30], and a small part of the images were searched by Google Images. </a:t>
            </a:r>
          </a:p>
          <a:p>
            <a:pPr algn="just"/>
            <a:r>
              <a:rPr lang="en-US" altLang="zh-TW" dirty="0"/>
              <a:t>The sizes of the test images are from 640 × 449 pixels to 8,670 × 5,526 pixels.</a:t>
            </a:r>
          </a:p>
          <a:p>
            <a:pPr algn="just"/>
            <a:endParaRPr lang="zh-TW" altLang="en-US"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t>22</a:t>
            </a:fld>
            <a:endParaRPr lang="zh-TW" altLang="en-US"/>
          </a:p>
        </p:txBody>
      </p:sp>
    </p:spTree>
    <p:extLst>
      <p:ext uri="{BB962C8B-B14F-4D97-AF65-F5344CB8AC3E}">
        <p14:creationId xmlns:p14="http://schemas.microsoft.com/office/powerpoint/2010/main" val="3755663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10" y="653160"/>
            <a:ext cx="4383054" cy="2875284"/>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436" y="653160"/>
            <a:ext cx="4383054" cy="2875284"/>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510" y="3756426"/>
            <a:ext cx="4383054" cy="2875284"/>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436" y="3756426"/>
            <a:ext cx="4383054" cy="2875283"/>
          </a:xfrm>
          <a:prstGeom prst="rect">
            <a:avLst/>
          </a:prstGeom>
        </p:spPr>
      </p:pic>
      <p:sp>
        <p:nvSpPr>
          <p:cNvPr id="28" name="矩形 27">
            <a:extLst>
              <a:ext uri="{FF2B5EF4-FFF2-40B4-BE49-F238E27FC236}">
                <a16:creationId xmlns:a16="http://schemas.microsoft.com/office/drawing/2014/main" id="{E20E01AF-7BE2-4F73-AC06-EEC3626FD94D}"/>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579330F-C215-46E2-982D-DAB71C0C4C7C}"/>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D99BBD37-ABFF-43BE-B07E-F58BFB22B2E3}"/>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23</a:t>
            </a:fld>
            <a:endParaRPr lang="zh-TW" altLang="en-US"/>
          </a:p>
        </p:txBody>
      </p:sp>
    </p:spTree>
    <p:extLst>
      <p:ext uri="{BB962C8B-B14F-4D97-AF65-F5344CB8AC3E}">
        <p14:creationId xmlns:p14="http://schemas.microsoft.com/office/powerpoint/2010/main" val="295361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293" y="671866"/>
            <a:ext cx="3827488" cy="2837871"/>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0989" y="653160"/>
            <a:ext cx="3877947" cy="2875284"/>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063" y="3756426"/>
            <a:ext cx="3877947" cy="2875283"/>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0990" y="3756426"/>
            <a:ext cx="3877947" cy="2875284"/>
          </a:xfrm>
          <a:prstGeom prst="rect">
            <a:avLst/>
          </a:prstGeom>
        </p:spPr>
      </p:pic>
      <p:sp>
        <p:nvSpPr>
          <p:cNvPr id="14" name="矩形 13">
            <a:extLst>
              <a:ext uri="{FF2B5EF4-FFF2-40B4-BE49-F238E27FC236}">
                <a16:creationId xmlns:a16="http://schemas.microsoft.com/office/drawing/2014/main" id="{01A0C916-3277-446A-8356-BEBB72834489}"/>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568E0E92-CA4C-42DE-A90D-121BFCEE1F6B}"/>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2C6E149E-8B4D-437B-BB62-E4A2DEA017EB}"/>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24</a:t>
            </a:fld>
            <a:endParaRPr lang="zh-TW" altLang="en-US"/>
          </a:p>
        </p:txBody>
      </p:sp>
    </p:spTree>
    <p:extLst>
      <p:ext uri="{BB962C8B-B14F-4D97-AF65-F5344CB8AC3E}">
        <p14:creationId xmlns:p14="http://schemas.microsoft.com/office/powerpoint/2010/main" val="278172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293" y="653160"/>
            <a:ext cx="3827488" cy="2875283"/>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219" y="653160"/>
            <a:ext cx="3827488" cy="2875283"/>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293" y="3756426"/>
            <a:ext cx="3827488" cy="2875284"/>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6218" y="3756426"/>
            <a:ext cx="3827488" cy="2875284"/>
          </a:xfrm>
          <a:prstGeom prst="rect">
            <a:avLst/>
          </a:prstGeom>
        </p:spPr>
      </p:pic>
      <p:sp>
        <p:nvSpPr>
          <p:cNvPr id="14" name="矩形 13">
            <a:extLst>
              <a:ext uri="{FF2B5EF4-FFF2-40B4-BE49-F238E27FC236}">
                <a16:creationId xmlns:a16="http://schemas.microsoft.com/office/drawing/2014/main" id="{0FC9D3C9-8876-4722-813F-745364E836D7}"/>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F57A91B9-04B8-4D6A-BABE-EA5077DEC73C}"/>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10791EC9-5526-435A-BB37-D98C8AB63FAE}"/>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25</a:t>
            </a:fld>
            <a:endParaRPr lang="zh-TW" altLang="en-US"/>
          </a:p>
        </p:txBody>
      </p:sp>
    </p:spTree>
    <p:extLst>
      <p:ext uri="{BB962C8B-B14F-4D97-AF65-F5344CB8AC3E}">
        <p14:creationId xmlns:p14="http://schemas.microsoft.com/office/powerpoint/2010/main" val="15690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293" y="653160"/>
            <a:ext cx="3827488" cy="2875284"/>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219" y="653160"/>
            <a:ext cx="3827488" cy="2875283"/>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293" y="3756426"/>
            <a:ext cx="3827488" cy="2875284"/>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6219" y="3756426"/>
            <a:ext cx="3827488" cy="2875283"/>
          </a:xfrm>
          <a:prstGeom prst="rect">
            <a:avLst/>
          </a:prstGeom>
        </p:spPr>
      </p:pic>
      <p:sp>
        <p:nvSpPr>
          <p:cNvPr id="18" name="矩形 17">
            <a:extLst>
              <a:ext uri="{FF2B5EF4-FFF2-40B4-BE49-F238E27FC236}">
                <a16:creationId xmlns:a16="http://schemas.microsoft.com/office/drawing/2014/main" id="{8EA5800D-A79B-453E-BEF4-FE83123F4543}"/>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D742C3A2-1831-4A4C-BC75-6FBDF05BF5A4}"/>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7BB299A6-CB58-40AD-AADD-FFA0E0FC34CB}"/>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26</a:t>
            </a:fld>
            <a:endParaRPr lang="zh-TW" altLang="en-US"/>
          </a:p>
        </p:txBody>
      </p:sp>
    </p:spTree>
    <p:extLst>
      <p:ext uri="{BB962C8B-B14F-4D97-AF65-F5344CB8AC3E}">
        <p14:creationId xmlns:p14="http://schemas.microsoft.com/office/powerpoint/2010/main" val="267570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640" y="652014"/>
            <a:ext cx="4384800" cy="2876429"/>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436" y="653160"/>
            <a:ext cx="4383054" cy="2875283"/>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510" y="3756426"/>
            <a:ext cx="4383054" cy="2875283"/>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436" y="3756426"/>
            <a:ext cx="4383053" cy="2875283"/>
          </a:xfrm>
          <a:prstGeom prst="rect">
            <a:avLst/>
          </a:prstGeom>
        </p:spPr>
      </p:pic>
      <p:sp>
        <p:nvSpPr>
          <p:cNvPr id="11" name="矩形 10">
            <a:extLst>
              <a:ext uri="{FF2B5EF4-FFF2-40B4-BE49-F238E27FC236}">
                <a16:creationId xmlns:a16="http://schemas.microsoft.com/office/drawing/2014/main" id="{3EC0290A-ECB2-4A1F-AF73-37C6EE68AEFD}"/>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63A255C6-F366-4684-BFDF-98D7B79B4FE3}"/>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90D93B6-8105-4806-9057-1F5A4D22307C}"/>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27</a:t>
            </a:fld>
            <a:endParaRPr lang="zh-TW" altLang="en-US"/>
          </a:p>
        </p:txBody>
      </p:sp>
    </p:spTree>
    <p:extLst>
      <p:ext uri="{BB962C8B-B14F-4D97-AF65-F5344CB8AC3E}">
        <p14:creationId xmlns:p14="http://schemas.microsoft.com/office/powerpoint/2010/main" val="227732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293" y="655494"/>
            <a:ext cx="3827488" cy="2870616"/>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3107" y="653160"/>
            <a:ext cx="3833712" cy="2875284"/>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181" y="3756426"/>
            <a:ext cx="3833712" cy="2875284"/>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3107" y="3756426"/>
            <a:ext cx="3833712" cy="2875284"/>
          </a:xfrm>
          <a:prstGeom prst="rect">
            <a:avLst/>
          </a:prstGeom>
        </p:spPr>
      </p:pic>
      <p:sp>
        <p:nvSpPr>
          <p:cNvPr id="11" name="矩形 10">
            <a:extLst>
              <a:ext uri="{FF2B5EF4-FFF2-40B4-BE49-F238E27FC236}">
                <a16:creationId xmlns:a16="http://schemas.microsoft.com/office/drawing/2014/main" id="{BCBE3C92-E898-44D0-9760-6EE998EA519D}"/>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1DBE6A68-7C80-47DB-A46F-8D3D2A2BC04D}"/>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2A2CAEB0-CC4D-4CCB-AFBB-113A5898DA91}"/>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28</a:t>
            </a:fld>
            <a:endParaRPr lang="zh-TW" altLang="en-US"/>
          </a:p>
        </p:txBody>
      </p:sp>
    </p:spTree>
    <p:extLst>
      <p:ext uri="{BB962C8B-B14F-4D97-AF65-F5344CB8AC3E}">
        <p14:creationId xmlns:p14="http://schemas.microsoft.com/office/powerpoint/2010/main" val="117878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293" y="665258"/>
            <a:ext cx="3827488" cy="2851088"/>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9978" y="653160"/>
            <a:ext cx="3859970" cy="2875284"/>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052" y="3756426"/>
            <a:ext cx="3859970" cy="2875284"/>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9978" y="3756426"/>
            <a:ext cx="3859970" cy="2875283"/>
          </a:xfrm>
          <a:prstGeom prst="rect">
            <a:avLst/>
          </a:prstGeom>
        </p:spPr>
      </p:pic>
      <p:sp>
        <p:nvSpPr>
          <p:cNvPr id="11" name="矩形 10">
            <a:extLst>
              <a:ext uri="{FF2B5EF4-FFF2-40B4-BE49-F238E27FC236}">
                <a16:creationId xmlns:a16="http://schemas.microsoft.com/office/drawing/2014/main" id="{828B80F9-A18C-488D-A8BB-5871AA7A16CB}"/>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C2E31A20-047D-4876-AF16-FB109CE1D3BE}"/>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8B66DE1-F141-4201-8ED0-2E2CF3F0D517}"/>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29</a:t>
            </a:fld>
            <a:endParaRPr lang="zh-TW" altLang="en-US"/>
          </a:p>
        </p:txBody>
      </p:sp>
    </p:spTree>
    <p:extLst>
      <p:ext uri="{BB962C8B-B14F-4D97-AF65-F5344CB8AC3E}">
        <p14:creationId xmlns:p14="http://schemas.microsoft.com/office/powerpoint/2010/main" val="54854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5A896E-BCF6-47A3-A04F-CA2849E9FFE5}"/>
              </a:ext>
            </a:extLst>
          </p:cNvPr>
          <p:cNvSpPr>
            <a:spLocks noGrp="1"/>
          </p:cNvSpPr>
          <p:nvPr>
            <p:ph type="title"/>
          </p:nvPr>
        </p:nvSpPr>
        <p:spPr/>
        <p:txBody>
          <a:bodyPr/>
          <a:lstStyle/>
          <a:p>
            <a:r>
              <a:rPr lang="en-US" altLang="zh-TW" dirty="0"/>
              <a:t>II.  Related Works</a:t>
            </a:r>
            <a:endParaRPr lang="zh-TW" altLang="en-US" dirty="0"/>
          </a:p>
        </p:txBody>
      </p:sp>
      <p:sp>
        <p:nvSpPr>
          <p:cNvPr id="3" name="內容版面配置區 2">
            <a:extLst>
              <a:ext uri="{FF2B5EF4-FFF2-40B4-BE49-F238E27FC236}">
                <a16:creationId xmlns:a16="http://schemas.microsoft.com/office/drawing/2014/main" id="{6305E4DB-07EA-4D63-AFA9-928D5182AFC5}"/>
              </a:ext>
            </a:extLst>
          </p:cNvPr>
          <p:cNvSpPr>
            <a:spLocks noGrp="1"/>
          </p:cNvSpPr>
          <p:nvPr>
            <p:ph idx="1"/>
          </p:nvPr>
        </p:nvSpPr>
        <p:spPr/>
        <p:txBody>
          <a:bodyPr/>
          <a:lstStyle/>
          <a:p>
            <a:pPr algn="just"/>
            <a:r>
              <a:rPr lang="en-US" altLang="zh-TW" dirty="0"/>
              <a:t>The image contrast enhancement is mainly divided into two mainstream ideas: based on </a:t>
            </a:r>
            <a:r>
              <a:rPr lang="en-US" altLang="zh-TW" dirty="0">
                <a:solidFill>
                  <a:srgbClr val="FF0000"/>
                </a:solidFill>
              </a:rPr>
              <a:t>Histogram Equalization</a:t>
            </a:r>
            <a:r>
              <a:rPr lang="en-US" altLang="zh-TW" dirty="0"/>
              <a:t> and based on the </a:t>
            </a:r>
            <a:r>
              <a:rPr lang="en-US" altLang="zh-TW" dirty="0" err="1">
                <a:solidFill>
                  <a:srgbClr val="FF0000"/>
                </a:solidFill>
              </a:rPr>
              <a:t>Retinex</a:t>
            </a:r>
            <a:r>
              <a:rPr lang="en-US" altLang="zh-TW" dirty="0">
                <a:solidFill>
                  <a:srgbClr val="FF0000"/>
                </a:solidFill>
              </a:rPr>
              <a:t> algorithm</a:t>
            </a:r>
            <a:r>
              <a:rPr lang="en-US" altLang="zh-TW" dirty="0"/>
              <a:t>.</a:t>
            </a:r>
            <a:endParaRPr lang="zh-TW" altLang="en-US"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solidFill>
                  <a:schemeClr val="tx1"/>
                </a:solidFill>
              </a:rPr>
              <a:t>3</a:t>
            </a:fld>
            <a:endParaRPr lang="zh-TW" altLang="en-US" dirty="0">
              <a:solidFill>
                <a:schemeClr val="tx1"/>
              </a:solidFill>
            </a:endParaRPr>
          </a:p>
        </p:txBody>
      </p:sp>
    </p:spTree>
    <p:extLst>
      <p:ext uri="{BB962C8B-B14F-4D97-AF65-F5344CB8AC3E}">
        <p14:creationId xmlns:p14="http://schemas.microsoft.com/office/powerpoint/2010/main" val="398923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8105" y="653160"/>
            <a:ext cx="2131864" cy="2875284"/>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4031" y="653160"/>
            <a:ext cx="2131864" cy="2875283"/>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8105" y="3756426"/>
            <a:ext cx="2131864" cy="2875284"/>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4031" y="3756426"/>
            <a:ext cx="2131864" cy="2875284"/>
          </a:xfrm>
          <a:prstGeom prst="rect">
            <a:avLst/>
          </a:prstGeom>
        </p:spPr>
      </p:pic>
      <p:sp>
        <p:nvSpPr>
          <p:cNvPr id="14" name="矩形 13">
            <a:extLst>
              <a:ext uri="{FF2B5EF4-FFF2-40B4-BE49-F238E27FC236}">
                <a16:creationId xmlns:a16="http://schemas.microsoft.com/office/drawing/2014/main" id="{4B78681D-272D-44B8-9ADB-CF2A21C7E9B7}"/>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4B0E40C3-E126-4696-B032-A3B16E9EC059}"/>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ED539B21-762F-444F-9BDB-5F6B948752FC}"/>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30</a:t>
            </a:fld>
            <a:endParaRPr lang="zh-TW" altLang="en-US"/>
          </a:p>
        </p:txBody>
      </p:sp>
    </p:spTree>
    <p:extLst>
      <p:ext uri="{BB962C8B-B14F-4D97-AF65-F5344CB8AC3E}">
        <p14:creationId xmlns:p14="http://schemas.microsoft.com/office/powerpoint/2010/main" val="40751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159" y="653160"/>
            <a:ext cx="2587755" cy="2875284"/>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6085" y="653160"/>
            <a:ext cx="2587755" cy="2875284"/>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159" y="3756426"/>
            <a:ext cx="2587755" cy="2875283"/>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6085" y="3756426"/>
            <a:ext cx="2587755" cy="2875284"/>
          </a:xfrm>
          <a:prstGeom prst="rect">
            <a:avLst/>
          </a:prstGeom>
        </p:spPr>
      </p:pic>
      <p:sp>
        <p:nvSpPr>
          <p:cNvPr id="11" name="矩形 10">
            <a:extLst>
              <a:ext uri="{FF2B5EF4-FFF2-40B4-BE49-F238E27FC236}">
                <a16:creationId xmlns:a16="http://schemas.microsoft.com/office/drawing/2014/main" id="{5FB2F2DF-B248-407B-9410-7F8C5AC8594A}"/>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56DA0348-9712-43E2-B6F0-5BD6FB0BE876}"/>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95AA48F7-151D-4FEA-9CFE-CE5F17C3BAB2}"/>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31</a:t>
            </a:fld>
            <a:endParaRPr lang="zh-TW" altLang="en-US"/>
          </a:p>
        </p:txBody>
      </p:sp>
    </p:spTree>
    <p:extLst>
      <p:ext uri="{BB962C8B-B14F-4D97-AF65-F5344CB8AC3E}">
        <p14:creationId xmlns:p14="http://schemas.microsoft.com/office/powerpoint/2010/main" val="417390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2EF238-EE02-4795-B1ED-467E9A4ADF87}"/>
              </a:ext>
            </a:extLst>
          </p:cNvPr>
          <p:cNvSpPr>
            <a:spLocks noGrp="1"/>
          </p:cNvSpPr>
          <p:nvPr>
            <p:ph type="title"/>
          </p:nvPr>
        </p:nvSpPr>
        <p:spPr>
          <a:xfrm>
            <a:off x="774327" y="0"/>
            <a:ext cx="7886700" cy="808182"/>
          </a:xfrm>
        </p:spPr>
        <p:txBody>
          <a:bodyPr>
            <a:normAutofit/>
          </a:bodyPr>
          <a:lstStyle/>
          <a:p>
            <a:r>
              <a:rPr lang="en-US" altLang="zh-TW" dirty="0"/>
              <a:t>IV.  Experimental Results</a:t>
            </a:r>
            <a:endParaRPr lang="zh-TW" altLang="en-US" dirty="0"/>
          </a:p>
        </p:txBody>
      </p:sp>
      <p:sp>
        <p:nvSpPr>
          <p:cNvPr id="7" name="文字方塊 6">
            <a:extLst>
              <a:ext uri="{FF2B5EF4-FFF2-40B4-BE49-F238E27FC236}">
                <a16:creationId xmlns:a16="http://schemas.microsoft.com/office/drawing/2014/main" id="{7CC744C4-CEDC-4BCB-9F15-0DDA3234D45A}"/>
              </a:ext>
            </a:extLst>
          </p:cNvPr>
          <p:cNvSpPr txBox="1"/>
          <p:nvPr/>
        </p:nvSpPr>
        <p:spPr>
          <a:xfrm>
            <a:off x="6128765" y="3438236"/>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WVM</a:t>
            </a:r>
            <a:endParaRPr lang="zh-TW" altLang="en-US" dirty="0">
              <a:latin typeface="Times New Roman" panose="02020603050405020304" pitchFamily="18" charset="0"/>
            </a:endParaRPr>
          </a:p>
        </p:txBody>
      </p:sp>
      <p:sp>
        <p:nvSpPr>
          <p:cNvPr id="8" name="文字方塊 7">
            <a:extLst>
              <a:ext uri="{FF2B5EF4-FFF2-40B4-BE49-F238E27FC236}">
                <a16:creationId xmlns:a16="http://schemas.microsoft.com/office/drawing/2014/main" id="{39C1817B-64AF-4495-8B24-CE60CC80C9AC}"/>
              </a:ext>
            </a:extLst>
          </p:cNvPr>
          <p:cNvSpPr txBox="1"/>
          <p:nvPr/>
        </p:nvSpPr>
        <p:spPr>
          <a:xfrm>
            <a:off x="1698237"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LIME</a:t>
            </a:r>
            <a:endParaRPr lang="zh-TW" altLang="en-US" dirty="0">
              <a:latin typeface="Times New Roman" panose="02020603050405020304" pitchFamily="18" charset="0"/>
            </a:endParaRPr>
          </a:p>
        </p:txBody>
      </p:sp>
      <p:sp>
        <p:nvSpPr>
          <p:cNvPr id="9" name="文字方塊 8">
            <a:extLst>
              <a:ext uri="{FF2B5EF4-FFF2-40B4-BE49-F238E27FC236}">
                <a16:creationId xmlns:a16="http://schemas.microsoft.com/office/drawing/2014/main" id="{8E57AFEF-DEFF-4860-9D0C-6044642FE1E5}"/>
              </a:ext>
            </a:extLst>
          </p:cNvPr>
          <p:cNvSpPr txBox="1"/>
          <p:nvPr/>
        </p:nvSpPr>
        <p:spPr>
          <a:xfrm>
            <a:off x="6128763" y="6551818"/>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ICEBIN</a:t>
            </a:r>
            <a:endParaRPr lang="zh-TW" altLang="en-US" dirty="0">
              <a:latin typeface="Times New Roman" panose="02020603050405020304" pitchFamily="18" charset="0"/>
            </a:endParaRPr>
          </a:p>
        </p:txBody>
      </p:sp>
      <p:pic>
        <p:nvPicPr>
          <p:cNvPr id="17" name="圖片 16">
            <a:extLst>
              <a:ext uri="{FF2B5EF4-FFF2-40B4-BE49-F238E27FC236}">
                <a16:creationId xmlns:a16="http://schemas.microsoft.com/office/drawing/2014/main" id="{2245A4F1-99CE-4978-BE94-A44C62320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0944" y="653160"/>
            <a:ext cx="1886186" cy="2875284"/>
          </a:xfrm>
          <a:prstGeom prst="rect">
            <a:avLst/>
          </a:prstGeom>
        </p:spPr>
      </p:pic>
      <p:pic>
        <p:nvPicPr>
          <p:cNvPr id="19" name="圖片 18">
            <a:extLst>
              <a:ext uri="{FF2B5EF4-FFF2-40B4-BE49-F238E27FC236}">
                <a16:creationId xmlns:a16="http://schemas.microsoft.com/office/drawing/2014/main" id="{61CC9188-8815-47CC-8BE9-65F7C056E5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6870" y="653160"/>
            <a:ext cx="1886186" cy="2875283"/>
          </a:xfrm>
          <a:prstGeom prst="rect">
            <a:avLst/>
          </a:prstGeom>
        </p:spPr>
      </p:pic>
      <p:pic>
        <p:nvPicPr>
          <p:cNvPr id="21" name="圖片 20">
            <a:extLst>
              <a:ext uri="{FF2B5EF4-FFF2-40B4-BE49-F238E27FC236}">
                <a16:creationId xmlns:a16="http://schemas.microsoft.com/office/drawing/2014/main" id="{D0B6867A-0F6F-407F-BEA3-699AE383DB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0944" y="3756426"/>
            <a:ext cx="1886186" cy="2875284"/>
          </a:xfrm>
          <a:prstGeom prst="rect">
            <a:avLst/>
          </a:prstGeom>
        </p:spPr>
      </p:pic>
      <p:sp>
        <p:nvSpPr>
          <p:cNvPr id="22" name="文字方塊 21">
            <a:extLst>
              <a:ext uri="{FF2B5EF4-FFF2-40B4-BE49-F238E27FC236}">
                <a16:creationId xmlns:a16="http://schemas.microsoft.com/office/drawing/2014/main" id="{C6575171-2D5C-4E3E-89E1-18B5F123CD0A}"/>
              </a:ext>
            </a:extLst>
          </p:cNvPr>
          <p:cNvSpPr txBox="1"/>
          <p:nvPr/>
        </p:nvSpPr>
        <p:spPr>
          <a:xfrm>
            <a:off x="1592835" y="3440423"/>
            <a:ext cx="1422400" cy="369332"/>
          </a:xfrm>
          <a:prstGeom prst="rect">
            <a:avLst/>
          </a:prstGeom>
          <a:noFill/>
        </p:spPr>
        <p:txBody>
          <a:bodyPr wrap="square" rtlCol="0">
            <a:spAutoFit/>
          </a:bodyPr>
          <a:lstStyle/>
          <a:p>
            <a:pPr algn="ctr"/>
            <a:r>
              <a:rPr lang="en-US" altLang="zh-TW" dirty="0">
                <a:latin typeface="Times New Roman" panose="02020603050405020304" pitchFamily="18" charset="0"/>
              </a:rPr>
              <a:t>Original</a:t>
            </a:r>
            <a:endParaRPr lang="zh-TW" altLang="en-US" dirty="0">
              <a:latin typeface="Times New Roman" panose="02020603050405020304" pitchFamily="18" charset="0"/>
            </a:endParaRPr>
          </a:p>
        </p:txBody>
      </p:sp>
      <p:pic>
        <p:nvPicPr>
          <p:cNvPr id="24" name="圖片 23">
            <a:extLst>
              <a:ext uri="{FF2B5EF4-FFF2-40B4-BE49-F238E27FC236}">
                <a16:creationId xmlns:a16="http://schemas.microsoft.com/office/drawing/2014/main" id="{129F54BA-C393-4733-BB4A-7BD81A0D40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6870" y="3756426"/>
            <a:ext cx="1886186" cy="2875283"/>
          </a:xfrm>
          <a:prstGeom prst="rect">
            <a:avLst/>
          </a:prstGeom>
        </p:spPr>
      </p:pic>
      <p:sp>
        <p:nvSpPr>
          <p:cNvPr id="11" name="矩形 10">
            <a:extLst>
              <a:ext uri="{FF2B5EF4-FFF2-40B4-BE49-F238E27FC236}">
                <a16:creationId xmlns:a16="http://schemas.microsoft.com/office/drawing/2014/main" id="{7B07511D-A183-4A76-A495-CD967DBCEA16}"/>
              </a:ext>
            </a:extLst>
          </p:cNvPr>
          <p:cNvSpPr/>
          <p:nvPr/>
        </p:nvSpPr>
        <p:spPr>
          <a:xfrm>
            <a:off x="6019765" y="3528445"/>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3E2A262D-0CAF-441B-81B0-BEACB88BFC1B}"/>
              </a:ext>
            </a:extLst>
          </p:cNvPr>
          <p:cNvSpPr/>
          <p:nvPr/>
        </p:nvSpPr>
        <p:spPr>
          <a:xfrm>
            <a:off x="1503978" y="6627243"/>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048F1EC8-6BCA-45BE-BEA2-C2A30AF45B67}"/>
              </a:ext>
            </a:extLst>
          </p:cNvPr>
          <p:cNvSpPr/>
          <p:nvPr/>
        </p:nvSpPr>
        <p:spPr>
          <a:xfrm>
            <a:off x="5999627" y="6630018"/>
            <a:ext cx="1640395" cy="227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EE72607A-7838-4E78-AD9B-9BF0BE7DCD7A}" type="slidenum">
              <a:rPr lang="zh-TW" altLang="en-US" smtClean="0"/>
              <a:t>32</a:t>
            </a:fld>
            <a:endParaRPr lang="zh-TW" altLang="en-US"/>
          </a:p>
        </p:txBody>
      </p:sp>
    </p:spTree>
    <p:extLst>
      <p:ext uri="{BB962C8B-B14F-4D97-AF65-F5344CB8AC3E}">
        <p14:creationId xmlns:p14="http://schemas.microsoft.com/office/powerpoint/2010/main" val="103715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CCB582-F447-4611-BC8B-4429998D9480}"/>
              </a:ext>
            </a:extLst>
          </p:cNvPr>
          <p:cNvSpPr>
            <a:spLocks noGrp="1"/>
          </p:cNvSpPr>
          <p:nvPr>
            <p:ph type="title"/>
          </p:nvPr>
        </p:nvSpPr>
        <p:spPr/>
        <p:txBody>
          <a:bodyPr/>
          <a:lstStyle/>
          <a:p>
            <a:r>
              <a:rPr lang="en-US" altLang="zh-TW" dirty="0"/>
              <a:t>References</a:t>
            </a:r>
            <a:endParaRPr lang="zh-TW" altLang="en-US" dirty="0"/>
          </a:p>
        </p:txBody>
      </p:sp>
      <p:sp>
        <p:nvSpPr>
          <p:cNvPr id="3" name="內容版面配置區 2">
            <a:extLst>
              <a:ext uri="{FF2B5EF4-FFF2-40B4-BE49-F238E27FC236}">
                <a16:creationId xmlns:a16="http://schemas.microsoft.com/office/drawing/2014/main" id="{DE835CE0-FF35-4D33-894E-1714CED65CA2}"/>
              </a:ext>
            </a:extLst>
          </p:cNvPr>
          <p:cNvSpPr>
            <a:spLocks noGrp="1"/>
          </p:cNvSpPr>
          <p:nvPr>
            <p:ph idx="1"/>
          </p:nvPr>
        </p:nvSpPr>
        <p:spPr/>
        <p:txBody>
          <a:bodyPr>
            <a:normAutofit fontScale="47500" lnSpcReduction="20000"/>
          </a:bodyPr>
          <a:lstStyle/>
          <a:p>
            <a:r>
              <a:rPr lang="en-US" altLang="zh-TW" dirty="0"/>
              <a:t>[1] 	P. E. </a:t>
            </a:r>
            <a:r>
              <a:rPr lang="en-US" altLang="zh-TW" dirty="0" err="1"/>
              <a:t>Debevec</a:t>
            </a:r>
            <a:r>
              <a:rPr lang="en-US" altLang="zh-TW" dirty="0"/>
              <a:t>, and J. Malik, “Recovering High Dynamic Range Radiance Maps from Photographs,” in </a:t>
            </a:r>
            <a:r>
              <a:rPr lang="en-US" altLang="zh-TW" i="1" dirty="0"/>
              <a:t>Proceedings of the 24th annual conference on Computer graphics and interactive techniques</a:t>
            </a:r>
            <a:r>
              <a:rPr lang="en-US" altLang="zh-TW" dirty="0"/>
              <a:t>, New York, NY, USA, pp. 369–378, 1997.</a:t>
            </a:r>
            <a:endParaRPr lang="zh-TW" altLang="zh-TW" dirty="0"/>
          </a:p>
          <a:p>
            <a:r>
              <a:rPr lang="en-US" altLang="zh-TW" dirty="0"/>
              <a:t>[2]	T. </a:t>
            </a:r>
            <a:r>
              <a:rPr lang="en-US" altLang="zh-TW" dirty="0" err="1"/>
              <a:t>Mitsunaga</a:t>
            </a:r>
            <a:r>
              <a:rPr lang="en-US" altLang="zh-TW" dirty="0"/>
              <a:t>, and S. K. </a:t>
            </a:r>
            <a:r>
              <a:rPr lang="en-US" altLang="zh-TW" dirty="0" err="1"/>
              <a:t>Nayar</a:t>
            </a:r>
            <a:r>
              <a:rPr lang="en-US" altLang="zh-TW" dirty="0"/>
              <a:t>, “Radiometric Self Calibration,” in </a:t>
            </a:r>
            <a:r>
              <a:rPr lang="en-US" altLang="zh-TW" i="1" dirty="0"/>
              <a:t>Proc. IEEE Computer Society Conf. on Computer Vision and Pattern Recognition</a:t>
            </a:r>
            <a:r>
              <a:rPr lang="en-US" altLang="zh-TW" dirty="0"/>
              <a:t>, Fort Collins, CO, USA, pp. 374-380, 1999.</a:t>
            </a:r>
            <a:endParaRPr lang="zh-TW" altLang="zh-TW" dirty="0"/>
          </a:p>
          <a:p>
            <a:r>
              <a:rPr lang="en-US" altLang="zh-TW" dirty="0"/>
              <a:t>[3]	M. A. Robertson, S. Borman, and R. L. Stevenson, “Estimation-Theoretic Approach to Dynamic Range Enhancement Using Multiple Exposures,” </a:t>
            </a:r>
            <a:r>
              <a:rPr lang="en-US" altLang="zh-TW" i="1" dirty="0"/>
              <a:t>J. Electron. Imaging,</a:t>
            </a:r>
            <a:r>
              <a:rPr lang="en-US" altLang="zh-TW" dirty="0"/>
              <a:t> vol. 12, no. 2, pp. 219-228, Apr, 2003.</a:t>
            </a:r>
            <a:endParaRPr lang="zh-TW" altLang="zh-TW" dirty="0"/>
          </a:p>
          <a:p>
            <a:r>
              <a:rPr lang="en-US" altLang="zh-TW" dirty="0"/>
              <a:t>[4]	S. B. Kang, M. </a:t>
            </a:r>
            <a:r>
              <a:rPr lang="en-US" altLang="zh-TW" dirty="0" err="1"/>
              <a:t>Uyttendaele</a:t>
            </a:r>
            <a:r>
              <a:rPr lang="en-US" altLang="zh-TW" dirty="0"/>
              <a:t>, S. Winder, and R. </a:t>
            </a:r>
            <a:r>
              <a:rPr lang="en-US" altLang="zh-TW" dirty="0" err="1"/>
              <a:t>Szeliski</a:t>
            </a:r>
            <a:r>
              <a:rPr lang="en-US" altLang="zh-TW" dirty="0"/>
              <a:t>, “High Dynamic Range Video,” </a:t>
            </a:r>
            <a:r>
              <a:rPr lang="en-US" altLang="zh-TW" i="1" dirty="0"/>
              <a:t>ACM Trans. Graphics,</a:t>
            </a:r>
            <a:r>
              <a:rPr lang="en-US" altLang="zh-TW" dirty="0"/>
              <a:t> vol. 22, no. 3, pp. 319-325, Jul, 2003.</a:t>
            </a:r>
            <a:endParaRPr lang="zh-TW" altLang="zh-TW" dirty="0"/>
          </a:p>
          <a:p>
            <a:r>
              <a:rPr lang="en-US" altLang="zh-TW" dirty="0"/>
              <a:t>[5]	E. Reinhard, W. Heidrich, P. </a:t>
            </a:r>
            <a:r>
              <a:rPr lang="en-US" altLang="zh-TW" dirty="0" err="1"/>
              <a:t>Debevec</a:t>
            </a:r>
            <a:r>
              <a:rPr lang="en-US" altLang="zh-TW" dirty="0"/>
              <a:t>, S. </a:t>
            </a:r>
            <a:r>
              <a:rPr lang="en-US" altLang="zh-TW" dirty="0" err="1"/>
              <a:t>Pattanaik</a:t>
            </a:r>
            <a:r>
              <a:rPr lang="en-US" altLang="zh-TW" dirty="0"/>
              <a:t>, G. Ward, and K. </a:t>
            </a:r>
            <a:r>
              <a:rPr lang="en-US" altLang="zh-TW" dirty="0" err="1"/>
              <a:t>Myszkowski</a:t>
            </a:r>
            <a:r>
              <a:rPr lang="en-US" altLang="zh-TW" dirty="0"/>
              <a:t>, “High Dynamic Range Imaging: Acquisition, Display, and Image-Based Lighting,” Burlington, Massachusetts, Morgan Kaufmann, 2010, pp. 91-117.</a:t>
            </a:r>
            <a:endParaRPr lang="zh-TW" altLang="zh-TW" dirty="0"/>
          </a:p>
          <a:p>
            <a:r>
              <a:rPr lang="en-US" altLang="zh-TW" dirty="0"/>
              <a:t>[6]	C. L. Li, J. H. Liu, A. Y. Liu, Q. G. Wu, and L. H. Bi, “Global and Adaptive Contrast Enhancement for Low Illumination Gray Images,” </a:t>
            </a:r>
            <a:r>
              <a:rPr lang="en-US" altLang="zh-TW" i="1" dirty="0"/>
              <a:t>IEEE Access,</a:t>
            </a:r>
            <a:r>
              <a:rPr lang="en-US" altLang="zh-TW" dirty="0"/>
              <a:t> vol. 7, pp. 163395-163411, 2019.</a:t>
            </a:r>
            <a:endParaRPr lang="zh-TW" altLang="zh-TW" dirty="0"/>
          </a:p>
          <a:p>
            <a:r>
              <a:rPr lang="en-US" altLang="zh-TW" dirty="0"/>
              <a:t>[7]	S. H. Yun, J. H. Kim, and S. Kim, “Contrast Enhancement Using a Weighted Histogram Equalization,” in </a:t>
            </a:r>
            <a:r>
              <a:rPr lang="en-US" altLang="zh-TW" i="1" dirty="0"/>
              <a:t>IEEE Int. Conf. on </a:t>
            </a:r>
            <a:r>
              <a:rPr lang="en-US" altLang="zh-TW" i="1" dirty="0" err="1"/>
              <a:t>Consum</a:t>
            </a:r>
            <a:r>
              <a:rPr lang="en-US" altLang="zh-TW" i="1" dirty="0"/>
              <a:t>. Electron.</a:t>
            </a:r>
            <a:r>
              <a:rPr lang="en-US" altLang="zh-TW" dirty="0"/>
              <a:t>, pp. 203-204, 2011.</a:t>
            </a:r>
            <a:endParaRPr lang="zh-TW" altLang="zh-TW" dirty="0"/>
          </a:p>
          <a:p>
            <a:r>
              <a:rPr lang="en-US" altLang="zh-TW" dirty="0"/>
              <a:t>[8]	C. Wang, and Z. F. Ye, “Brightness Preserving Histogram Equalization with Maximum Entropy: A Variational Perspective,” </a:t>
            </a:r>
            <a:r>
              <a:rPr lang="en-US" altLang="zh-TW" i="1" dirty="0"/>
              <a:t>IEEE Trans. </a:t>
            </a:r>
            <a:r>
              <a:rPr lang="en-US" altLang="zh-TW" i="1" dirty="0" err="1"/>
              <a:t>Consum</a:t>
            </a:r>
            <a:r>
              <a:rPr lang="en-US" altLang="zh-TW" i="1" dirty="0"/>
              <a:t>. Electron.,</a:t>
            </a:r>
            <a:r>
              <a:rPr lang="en-US" altLang="zh-TW" dirty="0"/>
              <a:t> vol. 51, no. 4, pp. 1326-1334, Nov, 2005.</a:t>
            </a:r>
            <a:endParaRPr lang="zh-TW" altLang="zh-TW" dirty="0"/>
          </a:p>
          <a:p>
            <a:r>
              <a:rPr lang="en-US" altLang="zh-TW" dirty="0"/>
              <a:t>[9]	S. F. Tan, and N. A. M. Isa, “Exposure Based Multi-Histogram Equalization Contrast Enhancement for Non-Uniform Illumination Images,” </a:t>
            </a:r>
            <a:r>
              <a:rPr lang="en-US" altLang="zh-TW" i="1" dirty="0"/>
              <a:t>IEEE Access,</a:t>
            </a:r>
            <a:r>
              <a:rPr lang="en-US" altLang="zh-TW" dirty="0"/>
              <a:t> vol. 7, pp. 70842-70861, 2019.</a:t>
            </a:r>
            <a:endParaRPr lang="zh-TW" altLang="zh-TW" dirty="0"/>
          </a:p>
          <a:p>
            <a:r>
              <a:rPr lang="en-US" altLang="zh-TW" dirty="0"/>
              <a:t>[10]	H. Ibrahim, and N. S. P. Kong, “Brightness Preserving Dynamic Histogram Equalization for Image Contrast Enhancement,” </a:t>
            </a:r>
            <a:r>
              <a:rPr lang="en-US" altLang="zh-TW" i="1" dirty="0"/>
              <a:t>IEEE Trans. </a:t>
            </a:r>
            <a:r>
              <a:rPr lang="en-US" altLang="zh-TW" i="1" dirty="0" err="1"/>
              <a:t>Consum</a:t>
            </a:r>
            <a:r>
              <a:rPr lang="en-US" altLang="zh-TW" i="1" dirty="0"/>
              <a:t>. Electron.,</a:t>
            </a:r>
            <a:r>
              <a:rPr lang="en-US" altLang="zh-TW" dirty="0"/>
              <a:t> vol. 53, no. 4, pp. 1752-1758, 2007.</a:t>
            </a:r>
            <a:endParaRPr lang="zh-TW" altLang="zh-TW" dirty="0"/>
          </a:p>
          <a:p>
            <a:endParaRPr lang="zh-TW" altLang="en-US"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t>33</a:t>
            </a:fld>
            <a:endParaRPr lang="zh-TW" altLang="en-US"/>
          </a:p>
        </p:txBody>
      </p:sp>
    </p:spTree>
    <p:extLst>
      <p:ext uri="{BB962C8B-B14F-4D97-AF65-F5344CB8AC3E}">
        <p14:creationId xmlns:p14="http://schemas.microsoft.com/office/powerpoint/2010/main" val="1658369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CCB582-F447-4611-BC8B-4429998D9480}"/>
              </a:ext>
            </a:extLst>
          </p:cNvPr>
          <p:cNvSpPr>
            <a:spLocks noGrp="1"/>
          </p:cNvSpPr>
          <p:nvPr>
            <p:ph type="title"/>
          </p:nvPr>
        </p:nvSpPr>
        <p:spPr/>
        <p:txBody>
          <a:bodyPr/>
          <a:lstStyle/>
          <a:p>
            <a:r>
              <a:rPr lang="en-US" altLang="zh-TW" dirty="0"/>
              <a:t>References</a:t>
            </a:r>
            <a:endParaRPr lang="zh-TW" altLang="en-US" dirty="0"/>
          </a:p>
        </p:txBody>
      </p:sp>
      <p:sp>
        <p:nvSpPr>
          <p:cNvPr id="3" name="內容版面配置區 2">
            <a:extLst>
              <a:ext uri="{FF2B5EF4-FFF2-40B4-BE49-F238E27FC236}">
                <a16:creationId xmlns:a16="http://schemas.microsoft.com/office/drawing/2014/main" id="{DE835CE0-FF35-4D33-894E-1714CED65CA2}"/>
              </a:ext>
            </a:extLst>
          </p:cNvPr>
          <p:cNvSpPr>
            <a:spLocks noGrp="1"/>
          </p:cNvSpPr>
          <p:nvPr>
            <p:ph idx="1"/>
          </p:nvPr>
        </p:nvSpPr>
        <p:spPr/>
        <p:txBody>
          <a:bodyPr>
            <a:normAutofit fontScale="47500" lnSpcReduction="20000"/>
          </a:bodyPr>
          <a:lstStyle/>
          <a:p>
            <a:r>
              <a:rPr lang="en-US" altLang="zh-TW" dirty="0"/>
              <a:t>[11]	E. H. Land, “The </a:t>
            </a:r>
            <a:r>
              <a:rPr lang="en-US" altLang="zh-TW" dirty="0" err="1"/>
              <a:t>Retinex</a:t>
            </a:r>
            <a:r>
              <a:rPr lang="en-US" altLang="zh-TW" dirty="0"/>
              <a:t> Theory of Color Vision,” </a:t>
            </a:r>
            <a:r>
              <a:rPr lang="en-US" altLang="zh-TW" i="1" dirty="0"/>
              <a:t>Sci. Am.,</a:t>
            </a:r>
            <a:r>
              <a:rPr lang="en-US" altLang="zh-TW" dirty="0"/>
              <a:t> vol. 237, no. 6, pp. 108-129, 1977.</a:t>
            </a:r>
            <a:endParaRPr lang="zh-TW" altLang="zh-TW" dirty="0"/>
          </a:p>
          <a:p>
            <a:r>
              <a:rPr lang="en-US" altLang="zh-TW" dirty="0"/>
              <a:t>[12]	D. J. Jobson, Z. U. Rahman, and G. A. </a:t>
            </a:r>
            <a:r>
              <a:rPr lang="en-US" altLang="zh-TW" dirty="0" err="1"/>
              <a:t>Woodell</a:t>
            </a:r>
            <a:r>
              <a:rPr lang="en-US" altLang="zh-TW" dirty="0"/>
              <a:t>, “Properties and Performance of a Center/Surround </a:t>
            </a:r>
            <a:r>
              <a:rPr lang="en-US" altLang="zh-TW" dirty="0" err="1"/>
              <a:t>Retinex</a:t>
            </a:r>
            <a:r>
              <a:rPr lang="en-US" altLang="zh-TW" dirty="0"/>
              <a:t>,” </a:t>
            </a:r>
            <a:r>
              <a:rPr lang="en-US" altLang="zh-TW" i="1" dirty="0"/>
              <a:t>IEEE Trans. Image Process.,</a:t>
            </a:r>
            <a:r>
              <a:rPr lang="en-US" altLang="zh-TW" dirty="0"/>
              <a:t> vol. 6, no. 3, pp. 451-462, Mar, 1997.</a:t>
            </a:r>
            <a:endParaRPr lang="zh-TW" altLang="zh-TW" dirty="0"/>
          </a:p>
          <a:p>
            <a:r>
              <a:rPr lang="en-US" altLang="zh-TW" dirty="0"/>
              <a:t>[13]	D. J. Jobson, Z. U. Rahman, and G. A. </a:t>
            </a:r>
            <a:r>
              <a:rPr lang="en-US" altLang="zh-TW" dirty="0" err="1"/>
              <a:t>Woodell</a:t>
            </a:r>
            <a:r>
              <a:rPr lang="en-US" altLang="zh-TW" dirty="0"/>
              <a:t>, “A Multiscale </a:t>
            </a:r>
            <a:r>
              <a:rPr lang="en-US" altLang="zh-TW" dirty="0" err="1"/>
              <a:t>Retinex</a:t>
            </a:r>
            <a:r>
              <a:rPr lang="en-US" altLang="zh-TW" dirty="0"/>
              <a:t> for Bridging the Gap between Color Images and the Human Observation of Scenes,” </a:t>
            </a:r>
            <a:r>
              <a:rPr lang="en-US" altLang="zh-TW" i="1" dirty="0"/>
              <a:t>IEEE Trans. Image Process.,</a:t>
            </a:r>
            <a:r>
              <a:rPr lang="en-US" altLang="zh-TW" dirty="0"/>
              <a:t> vol. 6, no. 7, pp. 965-976, Jul, 1997.</a:t>
            </a:r>
            <a:endParaRPr lang="zh-TW" altLang="zh-TW" dirty="0"/>
          </a:p>
          <a:p>
            <a:r>
              <a:rPr lang="en-US" altLang="zh-TW" dirty="0"/>
              <a:t>[14]	M. </a:t>
            </a:r>
            <a:r>
              <a:rPr lang="en-US" altLang="zh-TW" dirty="0" err="1"/>
              <a:t>Herscovitz</a:t>
            </a:r>
            <a:r>
              <a:rPr lang="en-US" altLang="zh-TW" dirty="0"/>
              <a:t>, and O. </a:t>
            </a:r>
            <a:r>
              <a:rPr lang="en-US" altLang="zh-TW" dirty="0" err="1"/>
              <a:t>Yadid-Pecht</a:t>
            </a:r>
            <a:r>
              <a:rPr lang="en-US" altLang="zh-TW" dirty="0"/>
              <a:t>, “A Modified Multi Scale </a:t>
            </a:r>
            <a:r>
              <a:rPr lang="en-US" altLang="zh-TW" dirty="0" err="1"/>
              <a:t>Retinex</a:t>
            </a:r>
            <a:r>
              <a:rPr lang="en-US" altLang="zh-TW" dirty="0"/>
              <a:t> Algorithm with an Improved Global </a:t>
            </a:r>
            <a:r>
              <a:rPr lang="en-US" altLang="zh-TW" dirty="0" err="1"/>
              <a:t>Impressionof</a:t>
            </a:r>
            <a:r>
              <a:rPr lang="en-US" altLang="zh-TW" dirty="0"/>
              <a:t> Brightness for Wide Dynamic Range Pictures,” </a:t>
            </a:r>
            <a:r>
              <a:rPr lang="en-US" altLang="zh-TW" i="1" dirty="0"/>
              <a:t>Machine Vision and Applications,</a:t>
            </a:r>
            <a:r>
              <a:rPr lang="en-US" altLang="zh-TW" dirty="0"/>
              <a:t> vol. 15, no. 4, pp. 220-228, 2004.</a:t>
            </a:r>
            <a:endParaRPr lang="zh-TW" altLang="zh-TW" dirty="0"/>
          </a:p>
          <a:p>
            <a:r>
              <a:rPr lang="en-US" altLang="zh-TW" dirty="0"/>
              <a:t>[15]	Z. U. Rahman, and D. J. Jobson, “</a:t>
            </a:r>
            <a:r>
              <a:rPr lang="en-US" altLang="zh-TW" dirty="0" err="1"/>
              <a:t>Retinex</a:t>
            </a:r>
            <a:r>
              <a:rPr lang="en-US" altLang="zh-TW" dirty="0"/>
              <a:t> Processing for Automatic Image Enhancement,” </a:t>
            </a:r>
            <a:r>
              <a:rPr lang="en-US" altLang="zh-TW" i="1" dirty="0"/>
              <a:t>J. Electron. Imaging,</a:t>
            </a:r>
            <a:r>
              <a:rPr lang="en-US" altLang="zh-TW" dirty="0"/>
              <a:t> vol. 13, no. 1, pp. 100-110, Jan, 2004.</a:t>
            </a:r>
            <a:endParaRPr lang="zh-TW" altLang="zh-TW" dirty="0"/>
          </a:p>
          <a:p>
            <a:r>
              <a:rPr lang="en-US" altLang="zh-TW" dirty="0"/>
              <a:t>[16]	C. Xiao, and Z. Shi, “Adaptive Bilateral Filtering and Its Application in </a:t>
            </a:r>
            <a:r>
              <a:rPr lang="en-US" altLang="zh-TW" dirty="0" err="1"/>
              <a:t>Retinex</a:t>
            </a:r>
            <a:r>
              <a:rPr lang="en-US" altLang="zh-TW" dirty="0"/>
              <a:t> Image Enhancement,” in </a:t>
            </a:r>
            <a:r>
              <a:rPr lang="en-US" altLang="zh-TW" i="1" dirty="0"/>
              <a:t>Seventh International Conference on Image and Graphics</a:t>
            </a:r>
            <a:r>
              <a:rPr lang="en-US" altLang="zh-TW" dirty="0"/>
              <a:t>, Qingdao, China, pp. 45-49, 2013.</a:t>
            </a:r>
            <a:endParaRPr lang="zh-TW" altLang="zh-TW" dirty="0"/>
          </a:p>
          <a:p>
            <a:r>
              <a:rPr lang="en-US" altLang="zh-TW" dirty="0"/>
              <a:t>[17]	W. Kim, “Image Enhancement Using Patch-Based Principal Energy Analysis,” </a:t>
            </a:r>
            <a:r>
              <a:rPr lang="en-US" altLang="zh-TW" i="1" dirty="0"/>
              <a:t>IEEE Access,</a:t>
            </a:r>
            <a:r>
              <a:rPr lang="en-US" altLang="zh-TW" dirty="0"/>
              <a:t> vol. 6, pp. 72620-72628, 2018.</a:t>
            </a:r>
            <a:endParaRPr lang="zh-TW" altLang="zh-TW" dirty="0"/>
          </a:p>
          <a:p>
            <a:r>
              <a:rPr lang="en-US" altLang="zh-TW" dirty="0"/>
              <a:t>[18]	B. Li, S. Wang, and Y. </a:t>
            </a:r>
            <a:r>
              <a:rPr lang="en-US" altLang="zh-TW" dirty="0" err="1"/>
              <a:t>Geng</a:t>
            </a:r>
            <a:r>
              <a:rPr lang="en-US" altLang="zh-TW" dirty="0"/>
              <a:t>, “Image Enhancement Based on </a:t>
            </a:r>
            <a:r>
              <a:rPr lang="en-US" altLang="zh-TW" dirty="0" err="1"/>
              <a:t>Retinex</a:t>
            </a:r>
            <a:r>
              <a:rPr lang="en-US" altLang="zh-TW" dirty="0"/>
              <a:t> and Lightness Decomposition,” in </a:t>
            </a:r>
            <a:r>
              <a:rPr lang="en-US" altLang="zh-TW" i="1" dirty="0"/>
              <a:t>18th IEEE Int. Conf. on Image Process.</a:t>
            </a:r>
            <a:r>
              <a:rPr lang="en-US" altLang="zh-TW" dirty="0"/>
              <a:t>, Brussels, Belgium, pp. 3417-3420, 2011.</a:t>
            </a:r>
            <a:endParaRPr lang="zh-TW" altLang="zh-TW" dirty="0"/>
          </a:p>
          <a:p>
            <a:r>
              <a:rPr lang="en-US" altLang="zh-TW" dirty="0"/>
              <a:t>[19]	J. Wang, and Y. Z. Hu, “An Improved Enhancement Algorithm Based on </a:t>
            </a:r>
            <a:r>
              <a:rPr lang="en-US" altLang="zh-TW" dirty="0" err="1"/>
              <a:t>Cnn</a:t>
            </a:r>
            <a:r>
              <a:rPr lang="en-US" altLang="zh-TW" dirty="0"/>
              <a:t> Applicable for Weak Contrast Images,” </a:t>
            </a:r>
            <a:r>
              <a:rPr lang="en-US" altLang="zh-TW" i="1" dirty="0"/>
              <a:t>IEEE Access,</a:t>
            </a:r>
            <a:r>
              <a:rPr lang="en-US" altLang="zh-TW" dirty="0"/>
              <a:t> vol. 8, pp. 8459-8476, 2020.</a:t>
            </a:r>
            <a:endParaRPr lang="zh-TW" altLang="zh-TW" dirty="0"/>
          </a:p>
          <a:p>
            <a:r>
              <a:rPr lang="en-US" altLang="zh-TW" dirty="0"/>
              <a:t>[20]	Y. H. Guo, X. </a:t>
            </a:r>
            <a:r>
              <a:rPr lang="en-US" altLang="zh-TW" dirty="0" err="1"/>
              <a:t>Ke</a:t>
            </a:r>
            <a:r>
              <a:rPr lang="en-US" altLang="zh-TW" dirty="0"/>
              <a:t>, J. Ma, and J. Zhang, “A Pipeline Neural Network for Low-Light Image Enhancement,” </a:t>
            </a:r>
            <a:r>
              <a:rPr lang="en-US" altLang="zh-TW" i="1" dirty="0"/>
              <a:t>IEEE Access,</a:t>
            </a:r>
            <a:r>
              <a:rPr lang="en-US" altLang="zh-TW" dirty="0"/>
              <a:t> vol. 7, pp. 13737-13744, 2019.</a:t>
            </a:r>
            <a:endParaRPr lang="zh-TW" altLang="zh-TW"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t>34</a:t>
            </a:fld>
            <a:endParaRPr lang="zh-TW" altLang="en-US"/>
          </a:p>
        </p:txBody>
      </p:sp>
    </p:spTree>
    <p:extLst>
      <p:ext uri="{BB962C8B-B14F-4D97-AF65-F5344CB8AC3E}">
        <p14:creationId xmlns:p14="http://schemas.microsoft.com/office/powerpoint/2010/main" val="1636090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CCB582-F447-4611-BC8B-4429998D9480}"/>
              </a:ext>
            </a:extLst>
          </p:cNvPr>
          <p:cNvSpPr>
            <a:spLocks noGrp="1"/>
          </p:cNvSpPr>
          <p:nvPr>
            <p:ph type="title"/>
          </p:nvPr>
        </p:nvSpPr>
        <p:spPr/>
        <p:txBody>
          <a:bodyPr/>
          <a:lstStyle/>
          <a:p>
            <a:r>
              <a:rPr lang="en-US" altLang="zh-TW" dirty="0"/>
              <a:t>References</a:t>
            </a:r>
            <a:endParaRPr lang="zh-TW" altLang="en-US" dirty="0"/>
          </a:p>
        </p:txBody>
      </p:sp>
      <p:sp>
        <p:nvSpPr>
          <p:cNvPr id="3" name="內容版面配置區 2">
            <a:extLst>
              <a:ext uri="{FF2B5EF4-FFF2-40B4-BE49-F238E27FC236}">
                <a16:creationId xmlns:a16="http://schemas.microsoft.com/office/drawing/2014/main" id="{DE835CE0-FF35-4D33-894E-1714CED65CA2}"/>
              </a:ext>
            </a:extLst>
          </p:cNvPr>
          <p:cNvSpPr>
            <a:spLocks noGrp="1"/>
          </p:cNvSpPr>
          <p:nvPr>
            <p:ph idx="1"/>
          </p:nvPr>
        </p:nvSpPr>
        <p:spPr/>
        <p:txBody>
          <a:bodyPr>
            <a:normAutofit fontScale="47500" lnSpcReduction="20000"/>
          </a:bodyPr>
          <a:lstStyle/>
          <a:p>
            <a:r>
              <a:rPr lang="en-US" altLang="zh-TW" dirty="0"/>
              <a:t>[21]	C. Guo, C. Li, J. Guo, C. C. Loy, J. Hou, S. </a:t>
            </a:r>
            <a:r>
              <a:rPr lang="en-US" altLang="zh-TW" dirty="0" err="1"/>
              <a:t>Kwong</a:t>
            </a:r>
            <a:r>
              <a:rPr lang="en-US" altLang="zh-TW" dirty="0"/>
              <a:t>, and R. Cong, “Zero-Reference Deep Curve Estimation for Low-Light Image Enhancement,” in </a:t>
            </a:r>
            <a:r>
              <a:rPr lang="en-US" altLang="zh-TW" i="1" dirty="0"/>
              <a:t>Proc. of the IEEE/CVF Conf. on Computer Vision and Pattern Recognition</a:t>
            </a:r>
            <a:r>
              <a:rPr lang="en-US" altLang="zh-TW" dirty="0"/>
              <a:t>, pp. 1780-1789, 2020.</a:t>
            </a:r>
            <a:endParaRPr lang="zh-TW" altLang="zh-TW" dirty="0"/>
          </a:p>
          <a:p>
            <a:r>
              <a:rPr lang="en-US" altLang="zh-TW" dirty="0"/>
              <a:t>[22]	E. H. Land, “The </a:t>
            </a:r>
            <a:r>
              <a:rPr lang="en-US" altLang="zh-TW" dirty="0" err="1"/>
              <a:t>Retinex</a:t>
            </a:r>
            <a:r>
              <a:rPr lang="en-US" altLang="zh-TW" dirty="0"/>
              <a:t>,” </a:t>
            </a:r>
            <a:r>
              <a:rPr lang="en-US" altLang="zh-TW" i="1" dirty="0"/>
              <a:t>Am. Sci.,</a:t>
            </a:r>
            <a:r>
              <a:rPr lang="en-US" altLang="zh-TW" dirty="0"/>
              <a:t> vol. 52, no. 2, pp. 247-264, 1964.</a:t>
            </a:r>
            <a:endParaRPr lang="zh-TW" altLang="zh-TW" dirty="0"/>
          </a:p>
          <a:p>
            <a:r>
              <a:rPr lang="en-US" altLang="zh-TW" dirty="0"/>
              <a:t>[23]	E. H. Land, “Recent Advances in </a:t>
            </a:r>
            <a:r>
              <a:rPr lang="en-US" altLang="zh-TW" dirty="0" err="1"/>
              <a:t>Retinex</a:t>
            </a:r>
            <a:r>
              <a:rPr lang="en-US" altLang="zh-TW" dirty="0"/>
              <a:t> Theory,” </a:t>
            </a:r>
            <a:r>
              <a:rPr lang="en-US" altLang="zh-TW" i="1" dirty="0"/>
              <a:t>Vision Res.,</a:t>
            </a:r>
            <a:r>
              <a:rPr lang="en-US" altLang="zh-TW" dirty="0"/>
              <a:t> vol. 26, no. 1, pp. 7-21, 1986.</a:t>
            </a:r>
            <a:endParaRPr lang="zh-TW" altLang="zh-TW" dirty="0"/>
          </a:p>
          <a:p>
            <a:r>
              <a:rPr lang="en-US" altLang="zh-TW" dirty="0"/>
              <a:t>[24]	E. H. Land, and J. J. McCann, “Lightness and </a:t>
            </a:r>
            <a:r>
              <a:rPr lang="en-US" altLang="zh-TW" dirty="0" err="1"/>
              <a:t>Retinex</a:t>
            </a:r>
            <a:r>
              <a:rPr lang="en-US" altLang="zh-TW" dirty="0"/>
              <a:t> Theory,” </a:t>
            </a:r>
            <a:r>
              <a:rPr lang="en-US" altLang="zh-TW" i="1" dirty="0"/>
              <a:t>Journal of the Optical Society of America,</a:t>
            </a:r>
            <a:r>
              <a:rPr lang="en-US" altLang="zh-TW" dirty="0"/>
              <a:t> vol. 61, no. 1, pp. 1-11, 1971.</a:t>
            </a:r>
            <a:endParaRPr lang="zh-TW" altLang="zh-TW" dirty="0"/>
          </a:p>
          <a:p>
            <a:r>
              <a:rPr lang="en-US" altLang="zh-TW" dirty="0"/>
              <a:t>[25]	M. </a:t>
            </a:r>
            <a:r>
              <a:rPr lang="en-US" altLang="zh-TW" dirty="0" err="1"/>
              <a:t>Bertalmio</a:t>
            </a:r>
            <a:r>
              <a:rPr lang="en-US" altLang="zh-TW" dirty="0"/>
              <a:t>, V. </a:t>
            </a:r>
            <a:r>
              <a:rPr lang="en-US" altLang="zh-TW" dirty="0" err="1"/>
              <a:t>Caselles</a:t>
            </a:r>
            <a:r>
              <a:rPr lang="en-US" altLang="zh-TW" dirty="0"/>
              <a:t>, and E. </a:t>
            </a:r>
            <a:r>
              <a:rPr lang="en-US" altLang="zh-TW" dirty="0" err="1"/>
              <a:t>Provenzi</a:t>
            </a:r>
            <a:r>
              <a:rPr lang="en-US" altLang="zh-TW" dirty="0"/>
              <a:t>, “Issues About </a:t>
            </a:r>
            <a:r>
              <a:rPr lang="en-US" altLang="zh-TW" dirty="0" err="1"/>
              <a:t>Retinex</a:t>
            </a:r>
            <a:r>
              <a:rPr lang="en-US" altLang="zh-TW" dirty="0"/>
              <a:t> Theory and Contrast Enhancement,” </a:t>
            </a:r>
            <a:r>
              <a:rPr lang="en-US" altLang="zh-TW" i="1" dirty="0"/>
              <a:t>Int. J. </a:t>
            </a:r>
            <a:r>
              <a:rPr lang="en-US" altLang="zh-TW" i="1" dirty="0" err="1"/>
              <a:t>Comput</a:t>
            </a:r>
            <a:r>
              <a:rPr lang="en-US" altLang="zh-TW" i="1" dirty="0"/>
              <a:t>. Vision,</a:t>
            </a:r>
            <a:r>
              <a:rPr lang="en-US" altLang="zh-TW" dirty="0"/>
              <a:t> vol. 83, no. 1, pp. 101-119, Jun, 2009.</a:t>
            </a:r>
            <a:endParaRPr lang="zh-TW" altLang="zh-TW" dirty="0"/>
          </a:p>
          <a:p>
            <a:r>
              <a:rPr lang="en-US" altLang="zh-TW" dirty="0"/>
              <a:t>[26]	G. Deng, “A Generalized Unsharp Masking Algorithm,” </a:t>
            </a:r>
            <a:r>
              <a:rPr lang="en-US" altLang="zh-TW" i="1" dirty="0"/>
              <a:t>IEEE Trans. Image Process.,</a:t>
            </a:r>
            <a:r>
              <a:rPr lang="en-US" altLang="zh-TW" dirty="0"/>
              <a:t> vol. 20, no. 5, pp. 1249-1261, May, 2011.</a:t>
            </a:r>
            <a:endParaRPr lang="zh-TW" altLang="zh-TW" dirty="0"/>
          </a:p>
          <a:p>
            <a:r>
              <a:rPr lang="en-US" altLang="zh-TW" dirty="0"/>
              <a:t>[27]	S. H. Wang, J. Zheng, H. M. Hu, and B. Li, “Naturalness Preserved Enhancement Algorithm for Non-Uniform Illumination Images,” </a:t>
            </a:r>
            <a:r>
              <a:rPr lang="en-US" altLang="zh-TW" i="1" dirty="0"/>
              <a:t>IEEE Trans. Image Process.,</a:t>
            </a:r>
            <a:r>
              <a:rPr lang="en-US" altLang="zh-TW" dirty="0"/>
              <a:t> vol. 22, no. 9, pp. 3538-3548, Sep, 2013.</a:t>
            </a:r>
            <a:endParaRPr lang="zh-TW" altLang="zh-TW" dirty="0"/>
          </a:p>
          <a:p>
            <a:r>
              <a:rPr lang="en-US" altLang="zh-TW" dirty="0"/>
              <a:t>[28]	H. J. Yue, J. Y. Yang, X. Y. Sun, F. Wu, and C. P. Hou, “Contrast Enhancement Based on Intrinsic Image Decomposition,” </a:t>
            </a:r>
            <a:r>
              <a:rPr lang="en-US" altLang="zh-TW" i="1" dirty="0"/>
              <a:t>IEEE Trans. Image Process.,</a:t>
            </a:r>
            <a:r>
              <a:rPr lang="en-US" altLang="zh-TW" dirty="0"/>
              <a:t> vol. 26, no. 8, pp. 3981-3994, Aug, 2017.</a:t>
            </a:r>
            <a:endParaRPr lang="zh-TW" altLang="zh-TW" dirty="0"/>
          </a:p>
          <a:p>
            <a:r>
              <a:rPr lang="en-US" altLang="zh-TW" dirty="0"/>
              <a:t>[29]	J. B. Shen, X. S. Yang, X. L. Li, and Y. D. Jia, “Intrinsic Image Decomposition Using Optimization and User Scribbles,” </a:t>
            </a:r>
            <a:r>
              <a:rPr lang="en-US" altLang="zh-TW" i="1" dirty="0"/>
              <a:t>IEEE Trans. </a:t>
            </a:r>
            <a:r>
              <a:rPr lang="en-US" altLang="zh-TW" i="1" dirty="0" err="1"/>
              <a:t>Cybern</a:t>
            </a:r>
            <a:r>
              <a:rPr lang="en-US" altLang="zh-TW" i="1" dirty="0"/>
              <a:t>.,</a:t>
            </a:r>
            <a:r>
              <a:rPr lang="en-US" altLang="zh-TW" dirty="0"/>
              <a:t> vol. 43, no. 2, pp. 425-436, Apr, 2013.</a:t>
            </a:r>
            <a:endParaRPr lang="zh-TW" altLang="zh-TW" dirty="0"/>
          </a:p>
          <a:p>
            <a:r>
              <a:rPr lang="en-US" altLang="zh-TW" dirty="0"/>
              <a:t>[30]	X. J. Guo, Y. Li, and H. B. Ling, “Lime: Low-Light Image Enhancement Via Illumination Map Estimation,” </a:t>
            </a:r>
            <a:r>
              <a:rPr lang="en-US" altLang="zh-TW" i="1" dirty="0"/>
              <a:t>IEEE Trans. Image Process.,</a:t>
            </a:r>
            <a:r>
              <a:rPr lang="en-US" altLang="zh-TW" dirty="0"/>
              <a:t> vol. 26, no. 2, pp. 982-993, Feb, 2017.</a:t>
            </a:r>
            <a:endParaRPr lang="zh-TW" altLang="zh-TW"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t>35</a:t>
            </a:fld>
            <a:endParaRPr lang="zh-TW" altLang="en-US"/>
          </a:p>
        </p:txBody>
      </p:sp>
    </p:spTree>
    <p:extLst>
      <p:ext uri="{BB962C8B-B14F-4D97-AF65-F5344CB8AC3E}">
        <p14:creationId xmlns:p14="http://schemas.microsoft.com/office/powerpoint/2010/main" val="3117344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CCB582-F447-4611-BC8B-4429998D9480}"/>
              </a:ext>
            </a:extLst>
          </p:cNvPr>
          <p:cNvSpPr>
            <a:spLocks noGrp="1"/>
          </p:cNvSpPr>
          <p:nvPr>
            <p:ph type="title"/>
          </p:nvPr>
        </p:nvSpPr>
        <p:spPr/>
        <p:txBody>
          <a:bodyPr/>
          <a:lstStyle/>
          <a:p>
            <a:r>
              <a:rPr lang="en-US" altLang="zh-TW" dirty="0"/>
              <a:t>References</a:t>
            </a:r>
            <a:endParaRPr lang="zh-TW" altLang="en-US" dirty="0"/>
          </a:p>
        </p:txBody>
      </p:sp>
      <p:sp>
        <p:nvSpPr>
          <p:cNvPr id="3" name="內容版面配置區 2">
            <a:extLst>
              <a:ext uri="{FF2B5EF4-FFF2-40B4-BE49-F238E27FC236}">
                <a16:creationId xmlns:a16="http://schemas.microsoft.com/office/drawing/2014/main" id="{DE835CE0-FF35-4D33-894E-1714CED65CA2}"/>
              </a:ext>
            </a:extLst>
          </p:cNvPr>
          <p:cNvSpPr>
            <a:spLocks noGrp="1"/>
          </p:cNvSpPr>
          <p:nvPr>
            <p:ph idx="1"/>
          </p:nvPr>
        </p:nvSpPr>
        <p:spPr/>
        <p:txBody>
          <a:bodyPr>
            <a:normAutofit fontScale="47500" lnSpcReduction="20000"/>
          </a:bodyPr>
          <a:lstStyle/>
          <a:p>
            <a:r>
              <a:rPr lang="en-US" altLang="zh-TW" dirty="0"/>
              <a:t>[31]	J. </a:t>
            </a:r>
            <a:r>
              <a:rPr lang="en-US" altLang="zh-TW" dirty="0" err="1"/>
              <a:t>Stauder</a:t>
            </a:r>
            <a:r>
              <a:rPr lang="en-US" altLang="zh-TW" dirty="0"/>
              <a:t>, R. Mech, and J. Ostermann, “Detection of Moving Cast Shadows for Object Segmentation,” </a:t>
            </a:r>
            <a:r>
              <a:rPr lang="en-US" altLang="zh-TW" i="1" dirty="0"/>
              <a:t>IEEE Trans. Multimedia,</a:t>
            </a:r>
            <a:r>
              <a:rPr lang="en-US" altLang="zh-TW" dirty="0"/>
              <a:t> vol. 1, no. 1, pp. 65-76, Mar, 1999.</a:t>
            </a:r>
            <a:endParaRPr lang="zh-TW" altLang="zh-TW" dirty="0"/>
          </a:p>
          <a:p>
            <a:r>
              <a:rPr lang="en-US" altLang="zh-TW" dirty="0"/>
              <a:t>[32]	Z. Wei, F. Xiang Zhong, and X. Yi, “Detection of Moving Cast Shadows Using Image Orthogonal Transform,” in </a:t>
            </a:r>
            <a:r>
              <a:rPr lang="en-US" altLang="zh-TW" i="1" dirty="0"/>
              <a:t>18th Int. Conf. on Pattern Recognition</a:t>
            </a:r>
            <a:r>
              <a:rPr lang="en-US" altLang="zh-TW" dirty="0"/>
              <a:t>, Hong Kong, China, pp. 626-629, 2006.</a:t>
            </a:r>
            <a:endParaRPr lang="zh-TW" altLang="zh-TW" dirty="0"/>
          </a:p>
          <a:p>
            <a:r>
              <a:rPr lang="en-US" altLang="zh-TW" dirty="0"/>
              <a:t>[33]	S. Chen, and A. </a:t>
            </a:r>
            <a:r>
              <a:rPr lang="en-US" altLang="zh-TW" dirty="0" err="1"/>
              <a:t>Beghdadi</a:t>
            </a:r>
            <a:r>
              <a:rPr lang="en-US" altLang="zh-TW" dirty="0"/>
              <a:t>, “Natural Rendering of Color Image Based on </a:t>
            </a:r>
            <a:r>
              <a:rPr lang="en-US" altLang="zh-TW" dirty="0" err="1"/>
              <a:t>Retinex</a:t>
            </a:r>
            <a:r>
              <a:rPr lang="en-US" altLang="zh-TW" dirty="0"/>
              <a:t>,” in </a:t>
            </a:r>
            <a:r>
              <a:rPr lang="en-US" altLang="zh-TW" i="1" dirty="0"/>
              <a:t>16th IEEE Int. Conf. on Image Process.</a:t>
            </a:r>
            <a:r>
              <a:rPr lang="en-US" altLang="zh-TW" dirty="0"/>
              <a:t>, Cairo, Egypt, pp. 1813-1816, 2009.</a:t>
            </a:r>
            <a:endParaRPr lang="zh-TW" altLang="zh-TW" dirty="0"/>
          </a:p>
          <a:p>
            <a:r>
              <a:rPr lang="en-US" altLang="zh-TW" dirty="0"/>
              <a:t>[34]	S. H. Chen, and A. </a:t>
            </a:r>
            <a:r>
              <a:rPr lang="en-US" altLang="zh-TW" dirty="0" err="1"/>
              <a:t>Beghdadi</a:t>
            </a:r>
            <a:r>
              <a:rPr lang="en-US" altLang="zh-TW" dirty="0"/>
              <a:t>, “Natural Enhancement of Color Image,” </a:t>
            </a:r>
            <a:r>
              <a:rPr lang="en-US" altLang="zh-TW" i="1" dirty="0" err="1"/>
              <a:t>Eurasip</a:t>
            </a:r>
            <a:r>
              <a:rPr lang="en-US" altLang="zh-TW" i="1" dirty="0"/>
              <a:t> J Image Vide</a:t>
            </a:r>
            <a:r>
              <a:rPr lang="en-US" altLang="zh-TW" dirty="0"/>
              <a:t>, pp. 1-19, Dec, 2010.</a:t>
            </a:r>
            <a:endParaRPr lang="zh-TW" altLang="zh-TW" dirty="0"/>
          </a:p>
          <a:p>
            <a:r>
              <a:rPr lang="en-US" altLang="zh-TW" dirty="0"/>
              <a:t>[35]	S. C. Huang, F. C. Cheng, and Y. S. Chiu, “Efficient Contrast Enhancement Using Adaptive Gamma Correction with Weighting Distribution,” </a:t>
            </a:r>
            <a:r>
              <a:rPr lang="en-US" altLang="zh-TW" i="1" dirty="0"/>
              <a:t>IEEE Trans. Image Process.,</a:t>
            </a:r>
            <a:r>
              <a:rPr lang="en-US" altLang="zh-TW" dirty="0"/>
              <a:t> vol. 22, no. 3, pp. 1032-1041, Mar, 2013.</a:t>
            </a:r>
            <a:endParaRPr lang="zh-TW" altLang="zh-TW" dirty="0"/>
          </a:p>
          <a:p>
            <a:r>
              <a:rPr lang="en-US" altLang="zh-TW" dirty="0"/>
              <a:t>[36]	C. L. Li, S. Q. Tang, J. W. Yan, and T. Zhou, “Low-Light Image Enhancement Via Pair of Complementary Gamma Functions by Fusion,” </a:t>
            </a:r>
            <a:r>
              <a:rPr lang="en-US" altLang="zh-TW" i="1" dirty="0"/>
              <a:t>IEEE Access,</a:t>
            </a:r>
            <a:r>
              <a:rPr lang="en-US" altLang="zh-TW" dirty="0"/>
              <a:t> vol. 8, pp. 169887-169896, 2020.</a:t>
            </a:r>
            <a:endParaRPr lang="zh-TW" altLang="zh-TW" dirty="0"/>
          </a:p>
          <a:p>
            <a:r>
              <a:rPr lang="en-US" altLang="zh-TW" dirty="0"/>
              <a:t>[37]	R. C. Gonzalez, and R. E. Woods, “Digital Image Processing,” New Jersey, Prentice-Hall, 2008.</a:t>
            </a:r>
            <a:endParaRPr lang="zh-TW" altLang="zh-TW" dirty="0"/>
          </a:p>
          <a:p>
            <a:r>
              <a:rPr lang="en-US" altLang="zh-TW" dirty="0"/>
              <a:t>[38]	Y. T. Kim, “Quantized Bi-Histogram Equalization,” in </a:t>
            </a:r>
            <a:r>
              <a:rPr lang="en-US" altLang="zh-TW" i="1" dirty="0"/>
              <a:t>IEEE Int. Conf. on Acoustics, Speech, and Signal Process.</a:t>
            </a:r>
            <a:r>
              <a:rPr lang="en-US" altLang="zh-TW" dirty="0"/>
              <a:t>, Munich, Germany, pp. 2797-2800, 1997.</a:t>
            </a:r>
            <a:endParaRPr lang="zh-TW" altLang="zh-TW" dirty="0"/>
          </a:p>
          <a:p>
            <a:r>
              <a:rPr lang="en-US" altLang="zh-TW" dirty="0"/>
              <a:t>[39]	Y. T. Kim, “Contrast Enhancement Using Brightness Preserving Bi-Histogram Equalization,” </a:t>
            </a:r>
            <a:r>
              <a:rPr lang="en-US" altLang="zh-TW" i="1" dirty="0"/>
              <a:t>IEEE Trans. </a:t>
            </a:r>
            <a:r>
              <a:rPr lang="en-US" altLang="zh-TW" i="1" dirty="0" err="1"/>
              <a:t>Consum</a:t>
            </a:r>
            <a:r>
              <a:rPr lang="en-US" altLang="zh-TW" i="1" dirty="0"/>
              <a:t>. Electron.,</a:t>
            </a:r>
            <a:r>
              <a:rPr lang="en-US" altLang="zh-TW" dirty="0"/>
              <a:t> vol. 43, no. 1, pp. 1-8, Feb, 1997.</a:t>
            </a:r>
            <a:endParaRPr lang="zh-TW" altLang="zh-TW" dirty="0"/>
          </a:p>
          <a:p>
            <a:r>
              <a:rPr lang="en-US" altLang="zh-TW" dirty="0"/>
              <a:t>[40]	V. </a:t>
            </a:r>
            <a:r>
              <a:rPr lang="en-US" altLang="zh-TW" dirty="0" err="1"/>
              <a:t>Stimper</a:t>
            </a:r>
            <a:r>
              <a:rPr lang="en-US" altLang="zh-TW" dirty="0"/>
              <a:t>, S. Bauer, R. </a:t>
            </a:r>
            <a:r>
              <a:rPr lang="en-US" altLang="zh-TW" dirty="0" err="1"/>
              <a:t>Ernstorfer</a:t>
            </a:r>
            <a:r>
              <a:rPr lang="en-US" altLang="zh-TW" dirty="0"/>
              <a:t>, B. </a:t>
            </a:r>
            <a:r>
              <a:rPr lang="en-US" altLang="zh-TW" dirty="0" err="1"/>
              <a:t>Scholkopf</a:t>
            </a:r>
            <a:r>
              <a:rPr lang="en-US" altLang="zh-TW" dirty="0"/>
              <a:t>, and R. P. Xian, “Multidimensional Contrast Limited Adaptive Histogram Equalization,” </a:t>
            </a:r>
            <a:r>
              <a:rPr lang="en-US" altLang="zh-TW" i="1" dirty="0"/>
              <a:t>IEEE Access,</a:t>
            </a:r>
            <a:r>
              <a:rPr lang="en-US" altLang="zh-TW" dirty="0"/>
              <a:t> vol. 7, pp. 165437-165447, 2019.</a:t>
            </a:r>
            <a:endParaRPr lang="zh-TW" altLang="zh-TW"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t>36</a:t>
            </a:fld>
            <a:endParaRPr lang="zh-TW" altLang="en-US"/>
          </a:p>
        </p:txBody>
      </p:sp>
    </p:spTree>
    <p:extLst>
      <p:ext uri="{BB962C8B-B14F-4D97-AF65-F5344CB8AC3E}">
        <p14:creationId xmlns:p14="http://schemas.microsoft.com/office/powerpoint/2010/main" val="2607216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CCB582-F447-4611-BC8B-4429998D9480}"/>
              </a:ext>
            </a:extLst>
          </p:cNvPr>
          <p:cNvSpPr>
            <a:spLocks noGrp="1"/>
          </p:cNvSpPr>
          <p:nvPr>
            <p:ph type="title"/>
          </p:nvPr>
        </p:nvSpPr>
        <p:spPr/>
        <p:txBody>
          <a:bodyPr/>
          <a:lstStyle/>
          <a:p>
            <a:r>
              <a:rPr lang="en-US" altLang="zh-TW" dirty="0"/>
              <a:t>References</a:t>
            </a:r>
            <a:endParaRPr lang="zh-TW" altLang="en-US" dirty="0"/>
          </a:p>
        </p:txBody>
      </p:sp>
      <p:sp>
        <p:nvSpPr>
          <p:cNvPr id="3" name="內容版面配置區 2">
            <a:extLst>
              <a:ext uri="{FF2B5EF4-FFF2-40B4-BE49-F238E27FC236}">
                <a16:creationId xmlns:a16="http://schemas.microsoft.com/office/drawing/2014/main" id="{DE835CE0-FF35-4D33-894E-1714CED65CA2}"/>
              </a:ext>
            </a:extLst>
          </p:cNvPr>
          <p:cNvSpPr>
            <a:spLocks noGrp="1"/>
          </p:cNvSpPr>
          <p:nvPr>
            <p:ph idx="1"/>
          </p:nvPr>
        </p:nvSpPr>
        <p:spPr/>
        <p:txBody>
          <a:bodyPr>
            <a:normAutofit fontScale="85000" lnSpcReduction="10000"/>
          </a:bodyPr>
          <a:lstStyle/>
          <a:p>
            <a:r>
              <a:rPr lang="en-US" altLang="zh-TW" sz="1400" dirty="0"/>
              <a:t>[41]	D. Menotti, L. </a:t>
            </a:r>
            <a:r>
              <a:rPr lang="en-US" altLang="zh-TW" sz="1400" dirty="0" err="1"/>
              <a:t>Najman</a:t>
            </a:r>
            <a:r>
              <a:rPr lang="en-US" altLang="zh-TW" sz="1400" dirty="0"/>
              <a:t>, J. </a:t>
            </a:r>
            <a:r>
              <a:rPr lang="en-US" altLang="zh-TW" sz="1400" dirty="0" err="1"/>
              <a:t>Facon</a:t>
            </a:r>
            <a:r>
              <a:rPr lang="en-US" altLang="zh-TW" sz="1400" dirty="0"/>
              <a:t>, and A. D. A. Araujo, “Multi-Histogram Equalization Methods for Contrast Enhancement and Brightness Preserving,” </a:t>
            </a:r>
            <a:r>
              <a:rPr lang="en-US" altLang="zh-TW" sz="1400" i="1" dirty="0"/>
              <a:t>IEEE Trans. </a:t>
            </a:r>
            <a:r>
              <a:rPr lang="en-US" altLang="zh-TW" sz="1400" i="1" dirty="0" err="1"/>
              <a:t>Consum</a:t>
            </a:r>
            <a:r>
              <a:rPr lang="en-US" altLang="zh-TW" sz="1400" i="1" dirty="0"/>
              <a:t>. Electron.,</a:t>
            </a:r>
            <a:r>
              <a:rPr lang="en-US" altLang="zh-TW" sz="1400" dirty="0"/>
              <a:t> vol. 53, no. 3, pp. 1186-1194, 2007.</a:t>
            </a:r>
            <a:endParaRPr lang="zh-TW" altLang="zh-TW" sz="1400" dirty="0"/>
          </a:p>
          <a:p>
            <a:r>
              <a:rPr lang="en-US" altLang="zh-TW" sz="1400" dirty="0"/>
              <a:t>[42]	A. </a:t>
            </a:r>
            <a:r>
              <a:rPr lang="en-US" altLang="zh-TW" sz="1400" dirty="0" err="1"/>
              <a:t>Mehrish</a:t>
            </a:r>
            <a:r>
              <a:rPr lang="en-US" altLang="zh-TW" sz="1400" dirty="0"/>
              <a:t>, A. V. Subramanyam, and S. Emmanuel, “Joint Spatial and Discrete Cosine Transform Domain-Based Counter Forensics for Adaptive Contrast Enhancement,” </a:t>
            </a:r>
            <a:r>
              <a:rPr lang="en-US" altLang="zh-TW" sz="1400" i="1" dirty="0"/>
              <a:t>IEEE Access,</a:t>
            </a:r>
            <a:r>
              <a:rPr lang="en-US" altLang="zh-TW" sz="1400" dirty="0"/>
              <a:t> vol. 7, pp. 27183-27195, 2019.</a:t>
            </a:r>
            <a:endParaRPr lang="zh-TW" altLang="zh-TW" sz="1400" dirty="0"/>
          </a:p>
          <a:p>
            <a:r>
              <a:rPr lang="en-US" altLang="zh-TW" sz="1400" dirty="0"/>
              <a:t>[43]	C. Ding, X. P. Pan, X. Y. Gao, L. H. Ning, and Z. K. Wu, “Three Adaptive Sub-Histograms Equalization Algorithm for Maritime Image Enhancement,” </a:t>
            </a:r>
            <a:r>
              <a:rPr lang="en-US" altLang="zh-TW" sz="1400" i="1" dirty="0"/>
              <a:t>IEEE Access,</a:t>
            </a:r>
            <a:r>
              <a:rPr lang="en-US" altLang="zh-TW" sz="1400" dirty="0"/>
              <a:t> vol. 8, pp. 147983-147994, 2020.</a:t>
            </a:r>
            <a:endParaRPr lang="zh-TW" altLang="zh-TW" sz="1400" dirty="0"/>
          </a:p>
          <a:p>
            <a:r>
              <a:rPr lang="en-US" altLang="zh-TW" sz="1400" dirty="0"/>
              <a:t>[44]	S. M. Pizer, E. P. </a:t>
            </a:r>
            <a:r>
              <a:rPr lang="en-US" altLang="zh-TW" sz="1400" dirty="0" err="1"/>
              <a:t>Amburn</a:t>
            </a:r>
            <a:r>
              <a:rPr lang="en-US" altLang="zh-TW" sz="1400" dirty="0"/>
              <a:t>, J. D. Austin, R. Cromartie, A. </a:t>
            </a:r>
            <a:r>
              <a:rPr lang="en-US" altLang="zh-TW" sz="1400" dirty="0" err="1"/>
              <a:t>Geselowitz</a:t>
            </a:r>
            <a:r>
              <a:rPr lang="en-US" altLang="zh-TW" sz="1400" dirty="0"/>
              <a:t>, T. Greer, B. </a:t>
            </a:r>
            <a:r>
              <a:rPr lang="en-US" altLang="zh-TW" sz="1400" dirty="0" err="1"/>
              <a:t>ter</a:t>
            </a:r>
            <a:r>
              <a:rPr lang="en-US" altLang="zh-TW" sz="1400" dirty="0"/>
              <a:t> </a:t>
            </a:r>
            <a:r>
              <a:rPr lang="en-US" altLang="zh-TW" sz="1400" dirty="0" err="1"/>
              <a:t>Haar</a:t>
            </a:r>
            <a:r>
              <a:rPr lang="en-US" altLang="zh-TW" sz="1400" dirty="0"/>
              <a:t> </a:t>
            </a:r>
            <a:r>
              <a:rPr lang="en-US" altLang="zh-TW" sz="1400" dirty="0" err="1"/>
              <a:t>Romeny</a:t>
            </a:r>
            <a:r>
              <a:rPr lang="en-US" altLang="zh-TW" sz="1400" dirty="0"/>
              <a:t>, J. B. Zimmerman, and K. </a:t>
            </a:r>
            <a:r>
              <a:rPr lang="en-US" altLang="zh-TW" sz="1400" dirty="0" err="1"/>
              <a:t>Zuiderveld</a:t>
            </a:r>
            <a:r>
              <a:rPr lang="en-US" altLang="zh-TW" sz="1400" dirty="0"/>
              <a:t>, “Adaptive Histogram Equalization and Its Variations,” </a:t>
            </a:r>
            <a:r>
              <a:rPr lang="en-US" altLang="zh-TW" sz="1400" i="1" dirty="0"/>
              <a:t>Computer vision, graphics, and image processing,</a:t>
            </a:r>
            <a:r>
              <a:rPr lang="en-US" altLang="zh-TW" sz="1400" dirty="0"/>
              <a:t> vol. 39, no. 3, pp. 355-368, 1987.</a:t>
            </a:r>
            <a:endParaRPr lang="zh-TW" altLang="zh-TW" sz="1400" dirty="0"/>
          </a:p>
          <a:p>
            <a:r>
              <a:rPr lang="en-US" altLang="zh-TW" sz="1400" dirty="0"/>
              <a:t>[45]	J. Y. Kim, L. S. Kim, and S. H. Hwang, “An Advanced Contrast Enhancement Using Partially Overlapped Sub-Block Histogram Equalization,” </a:t>
            </a:r>
            <a:r>
              <a:rPr lang="en-US" altLang="zh-TW" sz="1400" i="1" dirty="0"/>
              <a:t>IEEE Trans. Circuits Syst. Video Technol.,</a:t>
            </a:r>
            <a:r>
              <a:rPr lang="en-US" altLang="zh-TW" sz="1400" dirty="0"/>
              <a:t> vol. 11, no. 4, pp. 475-484, Apr, 2001.</a:t>
            </a:r>
            <a:endParaRPr lang="zh-TW" altLang="zh-TW" sz="1400" dirty="0"/>
          </a:p>
          <a:p>
            <a:r>
              <a:rPr lang="en-US" altLang="zh-TW" sz="1400" dirty="0"/>
              <a:t>[46]	W. C. Wang, X. J. Wu, X. H. Yuan, and Z. R. Gao, “An Experiment-Based Review of Low-Light Image Enhancement Methods,” </a:t>
            </a:r>
            <a:r>
              <a:rPr lang="en-US" altLang="zh-TW" sz="1400" i="1" dirty="0"/>
              <a:t>IEEE Access,</a:t>
            </a:r>
            <a:r>
              <a:rPr lang="en-US" altLang="zh-TW" sz="1400" dirty="0"/>
              <a:t> vol. 8, pp. 87884-87917, 2020.</a:t>
            </a:r>
            <a:endParaRPr lang="zh-TW" altLang="zh-TW" sz="1400" dirty="0"/>
          </a:p>
          <a:p>
            <a:r>
              <a:rPr lang="en-US" altLang="zh-TW" sz="1400" dirty="0"/>
              <a:t>[47]	K. </a:t>
            </a:r>
            <a:r>
              <a:rPr lang="en-US" altLang="zh-TW" sz="1400" dirty="0" err="1"/>
              <a:t>Zuiderveld</a:t>
            </a:r>
            <a:r>
              <a:rPr lang="en-US" altLang="zh-TW" sz="1400" dirty="0"/>
              <a:t>, “Contrast Limited Adaptive Histogram Equalization,” </a:t>
            </a:r>
            <a:r>
              <a:rPr lang="en-US" altLang="zh-TW" sz="1400" i="1" dirty="0"/>
              <a:t>Graphics gems</a:t>
            </a:r>
            <a:r>
              <a:rPr lang="en-US" altLang="zh-TW" sz="1400" dirty="0"/>
              <a:t>, pp. 474-485, 1994.</a:t>
            </a:r>
            <a:endParaRPr lang="zh-TW" altLang="zh-TW" sz="1400" dirty="0"/>
          </a:p>
          <a:p>
            <a:r>
              <a:rPr lang="en-US" altLang="zh-TW" sz="1400" dirty="0"/>
              <a:t>[48]	Y. Chang, C. Jung, P. </a:t>
            </a:r>
            <a:r>
              <a:rPr lang="en-US" altLang="zh-TW" sz="1400" dirty="0" err="1"/>
              <a:t>Ke</a:t>
            </a:r>
            <a:r>
              <a:rPr lang="en-US" altLang="zh-TW" sz="1400" dirty="0"/>
              <a:t>, H. Song, and J. Hwang, “Automatic Contrast-Limited Adaptive Histogram Equalization with Dual Gamma Correction,” </a:t>
            </a:r>
            <a:r>
              <a:rPr lang="en-US" altLang="zh-TW" sz="1400" i="1" dirty="0"/>
              <a:t>IEEE Access,</a:t>
            </a:r>
            <a:r>
              <a:rPr lang="en-US" altLang="zh-TW" sz="1400" dirty="0"/>
              <a:t> vol. 6, pp. 11782-11792, Mar, 2018.</a:t>
            </a:r>
            <a:endParaRPr lang="zh-TW" altLang="zh-TW" sz="1400" dirty="0"/>
          </a:p>
          <a:p>
            <a:r>
              <a:rPr lang="en-US" altLang="zh-TW" sz="1400" dirty="0"/>
              <a:t>[49]	NASA. "</a:t>
            </a:r>
            <a:r>
              <a:rPr lang="en-US" altLang="zh-TW" sz="1400" dirty="0" err="1"/>
              <a:t>Retinex</a:t>
            </a:r>
            <a:r>
              <a:rPr lang="en-US" altLang="zh-TW" sz="1400" dirty="0"/>
              <a:t> Image Processing," 2001; </a:t>
            </a:r>
            <a:r>
              <a:rPr lang="en-US" altLang="zh-TW" sz="1400" u="sng" dirty="0">
                <a:hlinkClick r:id="rId2"/>
              </a:rPr>
              <a:t>http://dragon.larc.nasa.gov/retinex/</a:t>
            </a:r>
            <a:r>
              <a:rPr lang="en-US" altLang="zh-TW" sz="1400" dirty="0"/>
              <a:t>.</a:t>
            </a:r>
            <a:endParaRPr lang="zh-TW" altLang="zh-TW" sz="1400" dirty="0"/>
          </a:p>
          <a:p>
            <a:r>
              <a:rPr lang="en-US" altLang="zh-TW" sz="1400" dirty="0"/>
              <a:t>[50]	S. W. </a:t>
            </a:r>
            <a:r>
              <a:rPr lang="en-US" altLang="zh-TW" sz="1400" dirty="0" err="1"/>
              <a:t>Hasinoff</a:t>
            </a:r>
            <a:r>
              <a:rPr lang="en-US" altLang="zh-TW" sz="1400" dirty="0"/>
              <a:t>, D. </a:t>
            </a:r>
            <a:r>
              <a:rPr lang="en-US" altLang="zh-TW" sz="1400" dirty="0" err="1"/>
              <a:t>Sharlet</a:t>
            </a:r>
            <a:r>
              <a:rPr lang="en-US" altLang="zh-TW" sz="1400" dirty="0"/>
              <a:t>, R. Geiss, A. Adams, J. T. Barron, F. </a:t>
            </a:r>
            <a:r>
              <a:rPr lang="en-US" altLang="zh-TW" sz="1400" dirty="0" err="1"/>
              <a:t>Kainz</a:t>
            </a:r>
            <a:r>
              <a:rPr lang="en-US" altLang="zh-TW" sz="1400" dirty="0"/>
              <a:t>, J. W. Chen, and M. </a:t>
            </a:r>
            <a:r>
              <a:rPr lang="en-US" altLang="zh-TW" sz="1400" dirty="0" err="1"/>
              <a:t>Levoy</a:t>
            </a:r>
            <a:r>
              <a:rPr lang="en-US" altLang="zh-TW" sz="1400" dirty="0"/>
              <a:t>, “Burst Photography for High Dynamic Range and Low-Light Imaging on Mobile Cameras,” </a:t>
            </a:r>
            <a:r>
              <a:rPr lang="en-US" altLang="zh-TW" sz="1400" i="1" dirty="0"/>
              <a:t>ACM Trans. Graphics,</a:t>
            </a:r>
            <a:r>
              <a:rPr lang="en-US" altLang="zh-TW" sz="1400" dirty="0"/>
              <a:t> vol. 35, no. 6, Nov, 2016.</a:t>
            </a:r>
            <a:endParaRPr lang="zh-TW" altLang="zh-TW" sz="1400"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t>37</a:t>
            </a:fld>
            <a:endParaRPr lang="zh-TW" altLang="en-US"/>
          </a:p>
        </p:txBody>
      </p:sp>
    </p:spTree>
    <p:extLst>
      <p:ext uri="{BB962C8B-B14F-4D97-AF65-F5344CB8AC3E}">
        <p14:creationId xmlns:p14="http://schemas.microsoft.com/office/powerpoint/2010/main" val="736875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CCB582-F447-4611-BC8B-4429998D9480}"/>
              </a:ext>
            </a:extLst>
          </p:cNvPr>
          <p:cNvSpPr>
            <a:spLocks noGrp="1"/>
          </p:cNvSpPr>
          <p:nvPr>
            <p:ph type="title"/>
          </p:nvPr>
        </p:nvSpPr>
        <p:spPr/>
        <p:txBody>
          <a:bodyPr/>
          <a:lstStyle/>
          <a:p>
            <a:r>
              <a:rPr lang="en-US" altLang="zh-TW" dirty="0"/>
              <a:t>References</a:t>
            </a:r>
            <a:endParaRPr lang="zh-TW" altLang="en-US" dirty="0"/>
          </a:p>
        </p:txBody>
      </p:sp>
      <p:sp>
        <p:nvSpPr>
          <p:cNvPr id="3" name="內容版面配置區 2">
            <a:extLst>
              <a:ext uri="{FF2B5EF4-FFF2-40B4-BE49-F238E27FC236}">
                <a16:creationId xmlns:a16="http://schemas.microsoft.com/office/drawing/2014/main" id="{DE835CE0-FF35-4D33-894E-1714CED65CA2}"/>
              </a:ext>
            </a:extLst>
          </p:cNvPr>
          <p:cNvSpPr>
            <a:spLocks noGrp="1"/>
          </p:cNvSpPr>
          <p:nvPr>
            <p:ph idx="1"/>
          </p:nvPr>
        </p:nvSpPr>
        <p:spPr/>
        <p:txBody>
          <a:bodyPr>
            <a:normAutofit fontScale="47500" lnSpcReduction="20000"/>
          </a:bodyPr>
          <a:lstStyle/>
          <a:p>
            <a:r>
              <a:rPr lang="en-US" altLang="zh-TW" dirty="0"/>
              <a:t>[51]	T. </a:t>
            </a:r>
            <a:r>
              <a:rPr lang="en-US" altLang="zh-TW" dirty="0" err="1"/>
              <a:t>Celik</a:t>
            </a:r>
            <a:r>
              <a:rPr lang="en-US" altLang="zh-TW" dirty="0"/>
              <a:t>, and T. </a:t>
            </a:r>
            <a:r>
              <a:rPr lang="en-US" altLang="zh-TW" dirty="0" err="1"/>
              <a:t>Tjahjadi</a:t>
            </a:r>
            <a:r>
              <a:rPr lang="en-US" altLang="zh-TW" dirty="0"/>
              <a:t>, “Contextual and Variational Contrast Enhancement,” </a:t>
            </a:r>
            <a:r>
              <a:rPr lang="en-US" altLang="zh-TW" i="1" dirty="0"/>
              <a:t>IEEE Trans. Image Process.,</a:t>
            </a:r>
            <a:r>
              <a:rPr lang="en-US" altLang="zh-TW" dirty="0"/>
              <a:t> vol. 20, no. 12, pp. 3431-3441, Dec, 2011.</a:t>
            </a:r>
            <a:endParaRPr lang="zh-TW" altLang="zh-TW" dirty="0"/>
          </a:p>
          <a:p>
            <a:r>
              <a:rPr lang="en-US" altLang="zh-TW" dirty="0"/>
              <a:t>[52]	C. Lee, C. Lee, and C. S. Kim, “Contrast Enhancement Based on Layered Difference Representation of 2d Histograms,” </a:t>
            </a:r>
            <a:r>
              <a:rPr lang="en-US" altLang="zh-TW" i="1" dirty="0"/>
              <a:t>IEEE Trans. Image Process.,</a:t>
            </a:r>
            <a:r>
              <a:rPr lang="en-US" altLang="zh-TW" dirty="0"/>
              <a:t> vol. 22, no. 12, pp. 5372-5384, Dec, 2013.</a:t>
            </a:r>
            <a:endParaRPr lang="zh-TW" altLang="zh-TW" dirty="0"/>
          </a:p>
          <a:p>
            <a:r>
              <a:rPr lang="en-US" altLang="zh-TW" dirty="0"/>
              <a:t>[53]	T. </a:t>
            </a:r>
            <a:r>
              <a:rPr lang="en-US" altLang="zh-TW" dirty="0" err="1"/>
              <a:t>Arici</a:t>
            </a:r>
            <a:r>
              <a:rPr lang="en-US" altLang="zh-TW" dirty="0"/>
              <a:t>, S. </a:t>
            </a:r>
            <a:r>
              <a:rPr lang="en-US" altLang="zh-TW" dirty="0" err="1"/>
              <a:t>Dikbas</a:t>
            </a:r>
            <a:r>
              <a:rPr lang="en-US" altLang="zh-TW" dirty="0"/>
              <a:t>, and Y. </a:t>
            </a:r>
            <a:r>
              <a:rPr lang="en-US" altLang="zh-TW" dirty="0" err="1"/>
              <a:t>Altunbasak</a:t>
            </a:r>
            <a:r>
              <a:rPr lang="en-US" altLang="zh-TW" dirty="0"/>
              <a:t>, “A Histogram Modification Framework and Its Application for Image Contrast Enhancement,” </a:t>
            </a:r>
            <a:r>
              <a:rPr lang="en-US" altLang="zh-TW" i="1" dirty="0"/>
              <a:t>IEEE Trans. Image Process.,</a:t>
            </a:r>
            <a:r>
              <a:rPr lang="en-US" altLang="zh-TW" dirty="0"/>
              <a:t> vol. 18, no. 9, pp. 1921-1935, Sep, 2009.</a:t>
            </a:r>
            <a:endParaRPr lang="zh-TW" altLang="zh-TW" dirty="0"/>
          </a:p>
          <a:p>
            <a:r>
              <a:rPr lang="en-US" altLang="zh-TW" dirty="0"/>
              <a:t>[54]	X. Fu, D. Zeng, Y. Huang, X. P. Zhang, and X. Ding, “A Weighted Variational Model for Simultaneous Reflectance and Illumination Estimation,” in </a:t>
            </a:r>
            <a:r>
              <a:rPr lang="en-US" altLang="zh-TW" i="1" dirty="0"/>
              <a:t>Proc. of the IEEE Conf. on Computer Vision and Pattern Recognition</a:t>
            </a:r>
            <a:r>
              <a:rPr lang="en-US" altLang="zh-TW" dirty="0"/>
              <a:t>, Las Vegas, NV, USA, pp. 2782-2790, 2016.</a:t>
            </a:r>
            <a:endParaRPr lang="zh-TW" altLang="zh-TW" dirty="0"/>
          </a:p>
          <a:p>
            <a:r>
              <a:rPr lang="en-US" altLang="zh-TW" dirty="0"/>
              <a:t>[55]	A. Mittal, A. K. Moorthy, and A. C. </a:t>
            </a:r>
            <a:r>
              <a:rPr lang="en-US" altLang="zh-TW" dirty="0" err="1"/>
              <a:t>Bovik</a:t>
            </a:r>
            <a:r>
              <a:rPr lang="en-US" altLang="zh-TW" dirty="0"/>
              <a:t>, “No-Reference Image Quality Assessment in the Spatial Domain,” </a:t>
            </a:r>
            <a:r>
              <a:rPr lang="en-US" altLang="zh-TW" i="1" dirty="0"/>
              <a:t>IEEE Trans. Image Process.,</a:t>
            </a:r>
            <a:r>
              <a:rPr lang="en-US" altLang="zh-TW" dirty="0"/>
              <a:t> vol. 21, no. 12, pp. 4695-4708, Dec, 2012.</a:t>
            </a:r>
            <a:endParaRPr lang="zh-TW" altLang="zh-TW" dirty="0"/>
          </a:p>
          <a:p>
            <a:r>
              <a:rPr lang="en-US" altLang="zh-TW" dirty="0"/>
              <a:t>[56]	L. Zhang, L. Zhang, X. Q. </a:t>
            </a:r>
            <a:r>
              <a:rPr lang="en-US" altLang="zh-TW" dirty="0" err="1"/>
              <a:t>Mou</a:t>
            </a:r>
            <a:r>
              <a:rPr lang="en-US" altLang="zh-TW" dirty="0"/>
              <a:t>, and D. Zhang, “</a:t>
            </a:r>
            <a:r>
              <a:rPr lang="en-US" altLang="zh-TW" dirty="0" err="1"/>
              <a:t>Fsim</a:t>
            </a:r>
            <a:r>
              <a:rPr lang="en-US" altLang="zh-TW" dirty="0"/>
              <a:t>: A Feature Similarity Index for Image Quality Assessment,” </a:t>
            </a:r>
            <a:r>
              <a:rPr lang="en-US" altLang="zh-TW" i="1" dirty="0"/>
              <a:t>IEEE Trans. Image Process.,</a:t>
            </a:r>
            <a:r>
              <a:rPr lang="en-US" altLang="zh-TW" dirty="0"/>
              <a:t> vol. 20, no. 8, pp. 2378-2386, Aug, 2011.</a:t>
            </a:r>
            <a:endParaRPr lang="zh-TW" altLang="zh-TW" dirty="0"/>
          </a:p>
          <a:p>
            <a:r>
              <a:rPr lang="en-US" altLang="zh-TW" dirty="0"/>
              <a:t>[57]	S. S. </a:t>
            </a:r>
            <a:r>
              <a:rPr lang="en-US" altLang="zh-TW" dirty="0" err="1"/>
              <a:t>Agaian</a:t>
            </a:r>
            <a:r>
              <a:rPr lang="en-US" altLang="zh-TW" dirty="0"/>
              <a:t>, K. Panetta, and A. M. </a:t>
            </a:r>
            <a:r>
              <a:rPr lang="en-US" altLang="zh-TW" dirty="0" err="1"/>
              <a:t>Grigoryan</a:t>
            </a:r>
            <a:r>
              <a:rPr lang="en-US" altLang="zh-TW" dirty="0"/>
              <a:t>, “Transform-Based Image Enhancement Algorithms with Performance Measure,” </a:t>
            </a:r>
            <a:r>
              <a:rPr lang="en-US" altLang="zh-TW" i="1" dirty="0"/>
              <a:t>IEEE Trans. Image Process.,</a:t>
            </a:r>
            <a:r>
              <a:rPr lang="en-US" altLang="zh-TW" dirty="0"/>
              <a:t> vol. 10, no. 3, pp. 367-382, Mar, 2001.</a:t>
            </a:r>
            <a:endParaRPr lang="zh-TW" altLang="zh-TW" dirty="0"/>
          </a:p>
          <a:p>
            <a:r>
              <a:rPr lang="en-US" altLang="zh-TW" dirty="0"/>
              <a:t>[58]	K. Gu, D. C. Tao, J. F. </a:t>
            </a:r>
            <a:r>
              <a:rPr lang="en-US" altLang="zh-TW" dirty="0" err="1"/>
              <a:t>Qiao</a:t>
            </a:r>
            <a:r>
              <a:rPr lang="en-US" altLang="zh-TW" dirty="0"/>
              <a:t>, and W. S. Lin, “Learning a No-Reference Quality Assessment Model of Enhanced Images with Big Data,” </a:t>
            </a:r>
            <a:r>
              <a:rPr lang="en-US" altLang="zh-TW" i="1" dirty="0"/>
              <a:t>IEEE Trans. Neural Networks Learn. Syst.,</a:t>
            </a:r>
            <a:r>
              <a:rPr lang="en-US" altLang="zh-TW" dirty="0"/>
              <a:t> vol. 29, no. 4, pp. 1301-1313, Apr, 2018.</a:t>
            </a:r>
            <a:endParaRPr lang="zh-TW" altLang="zh-TW" dirty="0"/>
          </a:p>
          <a:p>
            <a:r>
              <a:rPr lang="en-US" altLang="zh-TW" dirty="0"/>
              <a:t>[59]	A. Mittal, R. </a:t>
            </a:r>
            <a:r>
              <a:rPr lang="en-US" altLang="zh-TW" dirty="0" err="1"/>
              <a:t>Soundararajan</a:t>
            </a:r>
            <a:r>
              <a:rPr lang="en-US" altLang="zh-TW" dirty="0"/>
              <a:t>, and A. C. </a:t>
            </a:r>
            <a:r>
              <a:rPr lang="en-US" altLang="zh-TW" dirty="0" err="1"/>
              <a:t>Bovik</a:t>
            </a:r>
            <a:r>
              <a:rPr lang="en-US" altLang="zh-TW" dirty="0"/>
              <a:t>, “Making a "Completely Blind" Image Quality Analyzer,” </a:t>
            </a:r>
            <a:r>
              <a:rPr lang="en-US" altLang="zh-TW" i="1" dirty="0"/>
              <a:t>IEEE Signal Process Lett.,</a:t>
            </a:r>
            <a:r>
              <a:rPr lang="en-US" altLang="zh-TW" dirty="0"/>
              <a:t> vol. 20, no. 3, pp. 209-212, Mar, 2013.</a:t>
            </a:r>
          </a:p>
          <a:p>
            <a:r>
              <a:rPr lang="en-US" altLang="zh-TW" sz="2700" dirty="0"/>
              <a:t>[60]	</a:t>
            </a:r>
            <a:r>
              <a:rPr lang="en-US" altLang="zh-TW" dirty="0"/>
              <a:t>K.</a:t>
            </a:r>
            <a:r>
              <a:rPr lang="en-US" altLang="zh-TW" sz="2700" dirty="0"/>
              <a:t> He, J. Sun, and X. Tang, “Single Image Haze Removal using Dark Channel Prior,” in </a:t>
            </a:r>
            <a:r>
              <a:rPr lang="en-US" altLang="zh-TW" sz="2700" i="1" dirty="0"/>
              <a:t>Proc. of the IEEE Conf. on Computer Vision and Pattern Recognition,</a:t>
            </a:r>
            <a:r>
              <a:rPr lang="en-US" altLang="zh-TW" sz="2700" dirty="0"/>
              <a:t> pages 1956–1963, 2009.</a:t>
            </a:r>
            <a:endParaRPr lang="zh-TW" altLang="zh-TW" sz="2700" dirty="0"/>
          </a:p>
          <a:p>
            <a:endParaRPr lang="zh-TW" altLang="zh-TW" sz="1400"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t>38</a:t>
            </a:fld>
            <a:endParaRPr lang="zh-TW" altLang="en-US"/>
          </a:p>
        </p:txBody>
      </p:sp>
    </p:spTree>
    <p:extLst>
      <p:ext uri="{BB962C8B-B14F-4D97-AF65-F5344CB8AC3E}">
        <p14:creationId xmlns:p14="http://schemas.microsoft.com/office/powerpoint/2010/main" val="42920699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62D8715-4B81-4F13-B900-C1ABA641C508}"/>
              </a:ext>
            </a:extLst>
          </p:cNvPr>
          <p:cNvSpPr>
            <a:spLocks noGrp="1"/>
          </p:cNvSpPr>
          <p:nvPr>
            <p:ph type="ctrTitle"/>
          </p:nvPr>
        </p:nvSpPr>
        <p:spPr/>
        <p:txBody>
          <a:bodyPr/>
          <a:lstStyle/>
          <a:p>
            <a:r>
              <a:rPr lang="en-US" altLang="zh-TW" dirty="0"/>
              <a:t>Q &amp; A</a:t>
            </a:r>
            <a:endParaRPr lang="zh-TW" altLang="en-US" dirty="0"/>
          </a:p>
        </p:txBody>
      </p:sp>
      <p:sp>
        <p:nvSpPr>
          <p:cNvPr id="5" name="副標題 4">
            <a:extLst>
              <a:ext uri="{FF2B5EF4-FFF2-40B4-BE49-F238E27FC236}">
                <a16:creationId xmlns:a16="http://schemas.microsoft.com/office/drawing/2014/main" id="{4F07F829-CAA4-4E58-95BE-59E4CED2A09B}"/>
              </a:ext>
            </a:extLst>
          </p:cNvPr>
          <p:cNvSpPr>
            <a:spLocks noGrp="1"/>
          </p:cNvSpPr>
          <p:nvPr>
            <p:ph type="subTitle" idx="1"/>
          </p:nvPr>
        </p:nvSpPr>
        <p:spPr/>
        <p:txBody>
          <a:bodyPr/>
          <a:lstStyle/>
          <a:p>
            <a:endParaRPr lang="zh-TW" altLang="en-US"/>
          </a:p>
        </p:txBody>
      </p:sp>
      <p:sp>
        <p:nvSpPr>
          <p:cNvPr id="2" name="投影片編號版面配置區 1"/>
          <p:cNvSpPr>
            <a:spLocks noGrp="1"/>
          </p:cNvSpPr>
          <p:nvPr>
            <p:ph type="sldNum" sz="quarter" idx="12"/>
          </p:nvPr>
        </p:nvSpPr>
        <p:spPr/>
        <p:txBody>
          <a:bodyPr/>
          <a:lstStyle/>
          <a:p>
            <a:fld id="{EE72607A-7838-4E78-AD9B-9BF0BE7DCD7A}" type="slidenum">
              <a:rPr lang="zh-TW" altLang="en-US" smtClean="0">
                <a:solidFill>
                  <a:schemeClr val="tx1"/>
                </a:solidFill>
              </a:rPr>
              <a:t>39</a:t>
            </a:fld>
            <a:endParaRPr lang="zh-TW" altLang="en-US">
              <a:solidFill>
                <a:schemeClr val="tx1"/>
              </a:solidFill>
            </a:endParaRPr>
          </a:p>
        </p:txBody>
      </p:sp>
    </p:spTree>
    <p:extLst>
      <p:ext uri="{BB962C8B-B14F-4D97-AF65-F5344CB8AC3E}">
        <p14:creationId xmlns:p14="http://schemas.microsoft.com/office/powerpoint/2010/main" val="2293661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94F210-D6A4-4089-9AEC-EC68FBAA154A}"/>
              </a:ext>
            </a:extLst>
          </p:cNvPr>
          <p:cNvSpPr>
            <a:spLocks noGrp="1"/>
          </p:cNvSpPr>
          <p:nvPr>
            <p:ph type="title"/>
          </p:nvPr>
        </p:nvSpPr>
        <p:spPr/>
        <p:txBody>
          <a:bodyPr/>
          <a:lstStyle/>
          <a:p>
            <a:r>
              <a:rPr lang="en-US" altLang="zh-TW" dirty="0"/>
              <a:t>A.  Gamma Correction</a:t>
            </a:r>
            <a:endParaRPr lang="zh-TW" altLang="en-US" dirty="0"/>
          </a:p>
        </p:txBody>
      </p:sp>
      <p:sp>
        <p:nvSpPr>
          <p:cNvPr id="3" name="內容版面配置區 2">
            <a:extLst>
              <a:ext uri="{FF2B5EF4-FFF2-40B4-BE49-F238E27FC236}">
                <a16:creationId xmlns:a16="http://schemas.microsoft.com/office/drawing/2014/main" id="{C87DF695-5CC5-4331-BED8-FD57783B3A4F}"/>
              </a:ext>
            </a:extLst>
          </p:cNvPr>
          <p:cNvSpPr>
            <a:spLocks noGrp="1"/>
          </p:cNvSpPr>
          <p:nvPr>
            <p:ph idx="1"/>
          </p:nvPr>
        </p:nvSpPr>
        <p:spPr>
          <a:xfrm>
            <a:off x="628650" y="1825625"/>
            <a:ext cx="7886700" cy="4351338"/>
          </a:xfrm>
        </p:spPr>
        <p:txBody>
          <a:bodyPr/>
          <a:lstStyle/>
          <a:p>
            <a:pPr algn="just"/>
            <a:r>
              <a:rPr lang="en-US" altLang="zh-TW" dirty="0"/>
              <a:t>Huang et al. [35] employed a Compensated Cumulative Distribution Function (CDF) as an adaptive parameter, modifying the intensity with a progressive increment of the original trend. The proposed Adaptive Gamma Correction with Weighting Distribution (AGCWD) is formulated as follows:</a:t>
            </a:r>
            <a:endParaRPr lang="zh-TW" altLang="en-US"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7873635B-057F-44C4-B983-91953045263F}"/>
                  </a:ext>
                </a:extLst>
              </p:cNvPr>
              <p:cNvGraphicFramePr>
                <a:graphicFrameLocks noGrp="1"/>
              </p:cNvGraphicFramePr>
              <p:nvPr>
                <p:extLst>
                  <p:ext uri="{D42A27DB-BD31-4B8C-83A1-F6EECF244321}">
                    <p14:modId xmlns:p14="http://schemas.microsoft.com/office/powerpoint/2010/main" val="1901796730"/>
                  </p:ext>
                </p:extLst>
              </p:nvPr>
            </p:nvGraphicFramePr>
            <p:xfrm>
              <a:off x="1923414" y="4390390"/>
              <a:ext cx="5523866" cy="2426970"/>
            </p:xfrm>
            <a:graphic>
              <a:graphicData uri="http://schemas.openxmlformats.org/drawingml/2006/table">
                <a:tbl>
                  <a:tblPr firstRow="1" firstCol="1" bandRow="1">
                    <a:tableStyleId>{5C22544A-7EE6-4342-B048-85BDC9FD1C3A}</a:tableStyleId>
                  </a:tblPr>
                  <a:tblGrid>
                    <a:gridCol w="5523866">
                      <a:extLst>
                        <a:ext uri="{9D8B030D-6E8A-4147-A177-3AD203B41FA5}">
                          <a16:colId xmlns:a16="http://schemas.microsoft.com/office/drawing/2014/main" val="2845847566"/>
                        </a:ext>
                      </a:extLst>
                    </a:gridCol>
                  </a:tblGrid>
                  <a:tr h="533497">
                    <a:tc>
                      <a:txBody>
                        <a:bodyPr/>
                        <a:lstStyle/>
                        <a:p>
                          <a:pPr algn="ctr">
                            <a:lnSpc>
                              <a:spcPts val="1200"/>
                            </a:lnSpc>
                            <a:spcAft>
                              <a:spcPts val="0"/>
                            </a:spcAft>
                          </a:pPr>
                          <a14:m>
                            <m:oMath xmlns:m="http://schemas.openxmlformats.org/officeDocument/2006/math">
                              <m:sSub>
                                <m:sSubPr>
                                  <m:ctrlPr>
                                    <a:rPr lang="zh-TW" sz="2400" i="1" spc="-10" smtClean="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𝑇</m:t>
                                  </m:r>
                                </m:e>
                                <m:sub>
                                  <m:r>
                                    <a:rPr lang="en-US" sz="2400" spc="-10">
                                      <a:ln>
                                        <a:noFill/>
                                      </a:ln>
                                      <a:solidFill>
                                        <a:sysClr val="windowText" lastClr="000000"/>
                                      </a:solidFill>
                                      <a:effectLst/>
                                      <a:latin typeface="Cambria Math" panose="02040503050406030204" pitchFamily="18" charset="0"/>
                                    </a:rPr>
                                    <m:t>𝐴𝐺𝐶𝑊𝐷</m:t>
                                  </m:r>
                                </m:sub>
                              </m:sSub>
                              <m:d>
                                <m:dPr>
                                  <m:ctrlPr>
                                    <a:rPr lang="zh-TW" sz="2400" i="1" spc="-10">
                                      <a:ln>
                                        <a:noFill/>
                                      </a:ln>
                                      <a:solidFill>
                                        <a:sysClr val="windowText" lastClr="000000"/>
                                      </a:solidFill>
                                      <a:effectLst/>
                                      <a:latin typeface="Cambria Math" panose="02040503050406030204" pitchFamily="18" charset="0"/>
                                    </a:rPr>
                                  </m:ctrlPr>
                                </m:dPr>
                                <m:e>
                                  <m:r>
                                    <a:rPr lang="en-US" sz="2400" spc="-10">
                                      <a:ln>
                                        <a:noFill/>
                                      </a:ln>
                                      <a:solidFill>
                                        <a:sysClr val="windowText" lastClr="000000"/>
                                      </a:solidFill>
                                      <a:effectLst/>
                                      <a:latin typeface="Cambria Math" panose="02040503050406030204" pitchFamily="18" charset="0"/>
                                    </a:rPr>
                                    <m:t>𝑙</m:t>
                                  </m:r>
                                </m:e>
                              </m:d>
                              <m:r>
                                <a:rPr lang="en-US" sz="2400" spc="-10">
                                  <a:ln>
                                    <a:noFill/>
                                  </a:ln>
                                  <a:solidFill>
                                    <a:sysClr val="windowText" lastClr="000000"/>
                                  </a:solidFill>
                                  <a:effectLst/>
                                  <a:latin typeface="Cambria Math" panose="02040503050406030204" pitchFamily="18" charset="0"/>
                                </a:rPr>
                                <m:t>=</m:t>
                              </m:r>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𝑙</m:t>
                                  </m:r>
                                </m:e>
                                <m:sub>
                                  <m:r>
                                    <m:rPr>
                                      <m:sty m:val="p"/>
                                    </m:rPr>
                                    <a:rPr lang="en-US" sz="2400" spc="-10">
                                      <a:ln>
                                        <a:noFill/>
                                      </a:ln>
                                      <a:solidFill>
                                        <a:sysClr val="windowText" lastClr="000000"/>
                                      </a:solidFill>
                                      <a:effectLst/>
                                      <a:latin typeface="Cambria Math" panose="02040503050406030204" pitchFamily="18" charset="0"/>
                                    </a:rPr>
                                    <m:t>max</m:t>
                                  </m:r>
                                </m:sub>
                              </m:sSub>
                              <m:sSup>
                                <m:sSupPr>
                                  <m:ctrlPr>
                                    <a:rPr lang="zh-TW" sz="2400" i="1" spc="-10">
                                      <a:ln>
                                        <a:noFill/>
                                      </a:ln>
                                      <a:solidFill>
                                        <a:sysClr val="windowText" lastClr="000000"/>
                                      </a:solidFill>
                                      <a:effectLst/>
                                      <a:latin typeface="Cambria Math" panose="02040503050406030204" pitchFamily="18" charset="0"/>
                                    </a:rPr>
                                  </m:ctrlPr>
                                </m:sSupPr>
                                <m:e>
                                  <m:r>
                                    <a:rPr lang="en-US" sz="2400" spc="-10">
                                      <a:ln>
                                        <a:noFill/>
                                      </a:ln>
                                      <a:solidFill>
                                        <a:sysClr val="windowText" lastClr="000000"/>
                                      </a:solidFill>
                                      <a:effectLst/>
                                      <a:latin typeface="Cambria Math" panose="02040503050406030204" pitchFamily="18" charset="0"/>
                                    </a:rPr>
                                    <m:t>(</m:t>
                                  </m:r>
                                  <m:f>
                                    <m:fPr>
                                      <m:type m:val="lin"/>
                                      <m:ctrlPr>
                                        <a:rPr lang="zh-TW" sz="2400" i="1" spc="-10">
                                          <a:ln>
                                            <a:noFill/>
                                          </a:ln>
                                          <a:solidFill>
                                            <a:sysClr val="windowText" lastClr="000000"/>
                                          </a:solidFill>
                                          <a:effectLst/>
                                          <a:latin typeface="Cambria Math" panose="02040503050406030204" pitchFamily="18" charset="0"/>
                                        </a:rPr>
                                      </m:ctrlPr>
                                    </m:fPr>
                                    <m:num>
                                      <m:r>
                                        <a:rPr lang="en-US" sz="2400" spc="-10">
                                          <a:ln>
                                            <a:noFill/>
                                          </a:ln>
                                          <a:solidFill>
                                            <a:sysClr val="windowText" lastClr="000000"/>
                                          </a:solidFill>
                                          <a:effectLst/>
                                          <a:latin typeface="Cambria Math" panose="02040503050406030204" pitchFamily="18" charset="0"/>
                                        </a:rPr>
                                        <m:t>𝑙</m:t>
                                      </m:r>
                                    </m:num>
                                    <m:den>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𝑙</m:t>
                                          </m:r>
                                        </m:e>
                                        <m:sub>
                                          <m:r>
                                            <m:rPr>
                                              <m:sty m:val="p"/>
                                            </m:rPr>
                                            <a:rPr lang="en-US" sz="2400" spc="-10">
                                              <a:ln>
                                                <a:noFill/>
                                              </a:ln>
                                              <a:solidFill>
                                                <a:sysClr val="windowText" lastClr="000000"/>
                                              </a:solidFill>
                                              <a:effectLst/>
                                              <a:latin typeface="Cambria Math" panose="02040503050406030204" pitchFamily="18" charset="0"/>
                                            </a:rPr>
                                            <m:t>max</m:t>
                                          </m:r>
                                        </m:sub>
                                      </m:sSub>
                                    </m:den>
                                  </m:f>
                                  <m:r>
                                    <a:rPr lang="en-US" sz="2400" spc="-10">
                                      <a:ln>
                                        <a:noFill/>
                                      </a:ln>
                                      <a:solidFill>
                                        <a:sysClr val="windowText" lastClr="000000"/>
                                      </a:solidFill>
                                      <a:effectLst/>
                                      <a:latin typeface="Cambria Math" panose="02040503050406030204" pitchFamily="18" charset="0"/>
                                    </a:rPr>
                                    <m:t>)</m:t>
                                  </m:r>
                                </m:e>
                                <m:sup>
                                  <m:r>
                                    <a:rPr lang="en-US" sz="2400" spc="-10">
                                      <a:ln>
                                        <a:noFill/>
                                      </a:ln>
                                      <a:solidFill>
                                        <a:sysClr val="windowText" lastClr="000000"/>
                                      </a:solidFill>
                                      <a:effectLst/>
                                      <a:latin typeface="Cambria Math" panose="02040503050406030204" pitchFamily="18" charset="0"/>
                                    </a:rPr>
                                    <m:t>1−</m:t>
                                  </m:r>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𝑐𝑑𝑓</m:t>
                                      </m:r>
                                    </m:e>
                                    <m:sub>
                                      <m:r>
                                        <a:rPr lang="en-US" sz="2400" spc="-10">
                                          <a:ln>
                                            <a:noFill/>
                                          </a:ln>
                                          <a:solidFill>
                                            <a:sysClr val="windowText" lastClr="000000"/>
                                          </a:solidFill>
                                          <a:effectLst/>
                                          <a:latin typeface="Cambria Math" panose="02040503050406030204" pitchFamily="18" charset="0"/>
                                        </a:rPr>
                                        <m:t>𝜔</m:t>
                                      </m:r>
                                    </m:sub>
                                  </m:sSub>
                                  <m:r>
                                    <a:rPr lang="en-US" sz="2400" spc="-10">
                                      <a:ln>
                                        <a:noFill/>
                                      </a:ln>
                                      <a:solidFill>
                                        <a:sysClr val="windowText" lastClr="000000"/>
                                      </a:solidFill>
                                      <a:effectLst/>
                                      <a:latin typeface="Cambria Math" panose="02040503050406030204" pitchFamily="18" charset="0"/>
                                    </a:rPr>
                                    <m:t>(</m:t>
                                  </m:r>
                                  <m:r>
                                    <a:rPr lang="en-US" sz="2400" spc="-10">
                                      <a:ln>
                                        <a:noFill/>
                                      </a:ln>
                                      <a:solidFill>
                                        <a:sysClr val="windowText" lastClr="000000"/>
                                      </a:solidFill>
                                      <a:effectLst/>
                                      <a:latin typeface="Cambria Math" panose="02040503050406030204" pitchFamily="18" charset="0"/>
                                    </a:rPr>
                                    <m:t>𝑙</m:t>
                                  </m:r>
                                  <m:r>
                                    <a:rPr lang="en-US" sz="2400" spc="-10">
                                      <a:ln>
                                        <a:noFill/>
                                      </a:ln>
                                      <a:solidFill>
                                        <a:sysClr val="windowText" lastClr="000000"/>
                                      </a:solidFill>
                                      <a:effectLst/>
                                      <a:latin typeface="Cambria Math" panose="02040503050406030204" pitchFamily="18" charset="0"/>
                                    </a:rPr>
                                    <m:t>)</m:t>
                                  </m:r>
                                </m:sup>
                              </m:sSup>
                            </m:oMath>
                          </a14:m>
                          <a:r>
                            <a:rPr lang="en-US" sz="2400" spc="-10" dirty="0">
                              <a:ln>
                                <a:noFill/>
                              </a:ln>
                              <a:solidFill>
                                <a:sysClr val="windowText" lastClr="000000"/>
                              </a:solidFill>
                              <a:effectLst/>
                              <a:latin typeface="Times New Roman" panose="02020603050405020304" pitchFamily="18" charset="0"/>
                            </a:rPr>
                            <a:t>,</a:t>
                          </a:r>
                          <a:endParaRPr lang="zh-TW" sz="24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537549104"/>
                      </a:ext>
                    </a:extLst>
                  </a:tr>
                  <a:tr h="667985">
                    <a:tc>
                      <a:txBody>
                        <a:bodyPr/>
                        <a:lstStyle/>
                        <a:p>
                          <a:pPr algn="ctr">
                            <a:lnSpc>
                              <a:spcPts val="1200"/>
                            </a:lnSpc>
                            <a:spcAft>
                              <a:spcPts val="0"/>
                            </a:spcAft>
                          </a:pPr>
                          <a14:m>
                            <m:oMath xmlns:m="http://schemas.openxmlformats.org/officeDocument/2006/math">
                              <m:sSub>
                                <m:sSubPr>
                                  <m:ctrlPr>
                                    <a:rPr lang="zh-TW" sz="2400" i="1" spc="-10" smtClean="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𝑐𝑑𝑓</m:t>
                                  </m:r>
                                </m:e>
                                <m:sub>
                                  <m:r>
                                    <a:rPr lang="en-US" sz="2400" spc="-10">
                                      <a:ln>
                                        <a:noFill/>
                                      </a:ln>
                                      <a:solidFill>
                                        <a:sysClr val="windowText" lastClr="000000"/>
                                      </a:solidFill>
                                      <a:effectLst/>
                                      <a:latin typeface="Cambria Math" panose="02040503050406030204" pitchFamily="18" charset="0"/>
                                    </a:rPr>
                                    <m:t>𝜔</m:t>
                                  </m:r>
                                </m:sub>
                              </m:sSub>
                              <m:d>
                                <m:dPr>
                                  <m:ctrlPr>
                                    <a:rPr lang="zh-TW" sz="2400" i="1" spc="-10">
                                      <a:ln>
                                        <a:noFill/>
                                      </a:ln>
                                      <a:solidFill>
                                        <a:sysClr val="windowText" lastClr="000000"/>
                                      </a:solidFill>
                                      <a:effectLst/>
                                      <a:latin typeface="Cambria Math" panose="02040503050406030204" pitchFamily="18" charset="0"/>
                                    </a:rPr>
                                  </m:ctrlPr>
                                </m:dPr>
                                <m:e>
                                  <m:r>
                                    <a:rPr lang="en-US" sz="2400" spc="-10">
                                      <a:ln>
                                        <a:noFill/>
                                      </a:ln>
                                      <a:solidFill>
                                        <a:sysClr val="windowText" lastClr="000000"/>
                                      </a:solidFill>
                                      <a:effectLst/>
                                      <a:latin typeface="Cambria Math" panose="02040503050406030204" pitchFamily="18" charset="0"/>
                                    </a:rPr>
                                    <m:t>𝑙</m:t>
                                  </m:r>
                                </m:e>
                              </m:d>
                              <m:r>
                                <a:rPr lang="en-US" sz="2400" spc="-10">
                                  <a:ln>
                                    <a:noFill/>
                                  </a:ln>
                                  <a:solidFill>
                                    <a:sysClr val="windowText" lastClr="000000"/>
                                  </a:solidFill>
                                  <a:effectLst/>
                                  <a:latin typeface="Cambria Math" panose="02040503050406030204" pitchFamily="18" charset="0"/>
                                </a:rPr>
                                <m:t>=</m:t>
                              </m:r>
                              <m:f>
                                <m:fPr>
                                  <m:ctrlPr>
                                    <a:rPr lang="zh-TW" sz="2400" i="1" spc="-10">
                                      <a:ln>
                                        <a:noFill/>
                                      </a:ln>
                                      <a:solidFill>
                                        <a:sysClr val="windowText" lastClr="000000"/>
                                      </a:solidFill>
                                      <a:effectLst/>
                                      <a:latin typeface="Cambria Math" panose="02040503050406030204" pitchFamily="18" charset="0"/>
                                    </a:rPr>
                                  </m:ctrlPr>
                                </m:fPr>
                                <m:num>
                                  <m:nary>
                                    <m:naryPr>
                                      <m:chr m:val="∑"/>
                                      <m:limLoc m:val="undOvr"/>
                                      <m:ctrlPr>
                                        <a:rPr lang="zh-TW" sz="2400" i="1" spc="-10">
                                          <a:ln>
                                            <a:noFill/>
                                          </a:ln>
                                          <a:solidFill>
                                            <a:sysClr val="windowText" lastClr="000000"/>
                                          </a:solidFill>
                                          <a:effectLst/>
                                          <a:latin typeface="Cambria Math" panose="02040503050406030204" pitchFamily="18" charset="0"/>
                                        </a:rPr>
                                      </m:ctrlPr>
                                    </m:naryPr>
                                    <m:sub>
                                      <m:r>
                                        <a:rPr lang="en-US" sz="2400" spc="-10">
                                          <a:ln>
                                            <a:noFill/>
                                          </a:ln>
                                          <a:solidFill>
                                            <a:sysClr val="windowText" lastClr="000000"/>
                                          </a:solidFill>
                                          <a:effectLst/>
                                          <a:latin typeface="Cambria Math" panose="02040503050406030204" pitchFamily="18" charset="0"/>
                                        </a:rPr>
                                        <m:t>𝑙</m:t>
                                      </m:r>
                                      <m:r>
                                        <a:rPr lang="en-US" sz="2400" spc="-10">
                                          <a:ln>
                                            <a:noFill/>
                                          </a:ln>
                                          <a:solidFill>
                                            <a:sysClr val="windowText" lastClr="000000"/>
                                          </a:solidFill>
                                          <a:effectLst/>
                                          <a:latin typeface="Cambria Math" panose="02040503050406030204" pitchFamily="18" charset="0"/>
                                        </a:rPr>
                                        <m:t>=0</m:t>
                                      </m:r>
                                    </m:sub>
                                    <m:sup>
                                      <m:r>
                                        <a:rPr lang="en-US" sz="2400" spc="-10">
                                          <a:ln>
                                            <a:noFill/>
                                          </a:ln>
                                          <a:solidFill>
                                            <a:sysClr val="windowText" lastClr="000000"/>
                                          </a:solidFill>
                                          <a:effectLst/>
                                          <a:latin typeface="Cambria Math" panose="02040503050406030204" pitchFamily="18" charset="0"/>
                                        </a:rPr>
                                        <m:t>𝑙</m:t>
                                      </m:r>
                                    </m:sup>
                                    <m:e>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𝑝𝑑𝑓</m:t>
                                          </m:r>
                                        </m:e>
                                        <m:sub>
                                          <m:r>
                                            <a:rPr lang="en-US" sz="2400" spc="-10">
                                              <a:ln>
                                                <a:noFill/>
                                              </a:ln>
                                              <a:solidFill>
                                                <a:sysClr val="windowText" lastClr="000000"/>
                                              </a:solidFill>
                                              <a:effectLst/>
                                              <a:latin typeface="Cambria Math" panose="02040503050406030204" pitchFamily="18" charset="0"/>
                                            </a:rPr>
                                            <m:t>𝜔</m:t>
                                          </m:r>
                                        </m:sub>
                                      </m:sSub>
                                      <m:d>
                                        <m:dPr>
                                          <m:ctrlPr>
                                            <a:rPr lang="zh-TW" sz="2400" i="1" spc="-10">
                                              <a:ln>
                                                <a:noFill/>
                                              </a:ln>
                                              <a:solidFill>
                                                <a:sysClr val="windowText" lastClr="000000"/>
                                              </a:solidFill>
                                              <a:effectLst/>
                                              <a:latin typeface="Cambria Math" panose="02040503050406030204" pitchFamily="18" charset="0"/>
                                            </a:rPr>
                                          </m:ctrlPr>
                                        </m:dPr>
                                        <m:e>
                                          <m:r>
                                            <a:rPr lang="en-US" sz="2400" spc="-10">
                                              <a:ln>
                                                <a:noFill/>
                                              </a:ln>
                                              <a:solidFill>
                                                <a:sysClr val="windowText" lastClr="000000"/>
                                              </a:solidFill>
                                              <a:effectLst/>
                                              <a:latin typeface="Cambria Math" panose="02040503050406030204" pitchFamily="18" charset="0"/>
                                            </a:rPr>
                                            <m:t>𝑙</m:t>
                                          </m:r>
                                        </m:e>
                                      </m:d>
                                    </m:e>
                                  </m:nary>
                                </m:num>
                                <m:den>
                                  <m:nary>
                                    <m:naryPr>
                                      <m:chr m:val="∑"/>
                                      <m:limLoc m:val="undOvr"/>
                                      <m:ctrlPr>
                                        <a:rPr lang="zh-TW" sz="2400" i="1" spc="-10">
                                          <a:ln>
                                            <a:noFill/>
                                          </a:ln>
                                          <a:solidFill>
                                            <a:sysClr val="windowText" lastClr="000000"/>
                                          </a:solidFill>
                                          <a:effectLst/>
                                          <a:latin typeface="Cambria Math" panose="02040503050406030204" pitchFamily="18" charset="0"/>
                                        </a:rPr>
                                      </m:ctrlPr>
                                    </m:naryPr>
                                    <m:sub>
                                      <m:r>
                                        <a:rPr lang="en-US" sz="2400" spc="-10">
                                          <a:ln>
                                            <a:noFill/>
                                          </a:ln>
                                          <a:solidFill>
                                            <a:sysClr val="windowText" lastClr="000000"/>
                                          </a:solidFill>
                                          <a:effectLst/>
                                          <a:latin typeface="Cambria Math" panose="02040503050406030204" pitchFamily="18" charset="0"/>
                                        </a:rPr>
                                        <m:t>𝑙</m:t>
                                      </m:r>
                                      <m:r>
                                        <a:rPr lang="en-US" sz="2400" spc="-10">
                                          <a:ln>
                                            <a:noFill/>
                                          </a:ln>
                                          <a:solidFill>
                                            <a:sysClr val="windowText" lastClr="000000"/>
                                          </a:solidFill>
                                          <a:effectLst/>
                                          <a:latin typeface="Cambria Math" panose="02040503050406030204" pitchFamily="18" charset="0"/>
                                        </a:rPr>
                                        <m:t>=0</m:t>
                                      </m:r>
                                    </m:sub>
                                    <m:sup>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𝑙</m:t>
                                          </m:r>
                                        </m:e>
                                        <m:sub>
                                          <m:r>
                                            <m:rPr>
                                              <m:sty m:val="p"/>
                                            </m:rPr>
                                            <a:rPr lang="en-US" sz="2400" spc="-10">
                                              <a:ln>
                                                <a:noFill/>
                                              </a:ln>
                                              <a:solidFill>
                                                <a:sysClr val="windowText" lastClr="000000"/>
                                              </a:solidFill>
                                              <a:effectLst/>
                                              <a:latin typeface="Cambria Math" panose="02040503050406030204" pitchFamily="18" charset="0"/>
                                            </a:rPr>
                                            <m:t>max</m:t>
                                          </m:r>
                                        </m:sub>
                                      </m:sSub>
                                    </m:sup>
                                    <m:e>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𝑝𝑑𝑓</m:t>
                                          </m:r>
                                        </m:e>
                                        <m:sub>
                                          <m:r>
                                            <a:rPr lang="en-US" sz="2400" spc="-10">
                                              <a:ln>
                                                <a:noFill/>
                                              </a:ln>
                                              <a:solidFill>
                                                <a:sysClr val="windowText" lastClr="000000"/>
                                              </a:solidFill>
                                              <a:effectLst/>
                                              <a:latin typeface="Cambria Math" panose="02040503050406030204" pitchFamily="18" charset="0"/>
                                            </a:rPr>
                                            <m:t>𝜔</m:t>
                                          </m:r>
                                        </m:sub>
                                      </m:sSub>
                                      <m:d>
                                        <m:dPr>
                                          <m:ctrlPr>
                                            <a:rPr lang="zh-TW" sz="2400" i="1" spc="-10">
                                              <a:ln>
                                                <a:noFill/>
                                              </a:ln>
                                              <a:solidFill>
                                                <a:sysClr val="windowText" lastClr="000000"/>
                                              </a:solidFill>
                                              <a:effectLst/>
                                              <a:latin typeface="Cambria Math" panose="02040503050406030204" pitchFamily="18" charset="0"/>
                                            </a:rPr>
                                          </m:ctrlPr>
                                        </m:dPr>
                                        <m:e>
                                          <m:r>
                                            <a:rPr lang="en-US" sz="2400" spc="-10">
                                              <a:ln>
                                                <a:noFill/>
                                              </a:ln>
                                              <a:solidFill>
                                                <a:sysClr val="windowText" lastClr="000000"/>
                                              </a:solidFill>
                                              <a:effectLst/>
                                              <a:latin typeface="Cambria Math" panose="02040503050406030204" pitchFamily="18" charset="0"/>
                                            </a:rPr>
                                            <m:t>𝑙</m:t>
                                          </m:r>
                                        </m:e>
                                      </m:d>
                                    </m:e>
                                  </m:nary>
                                </m:den>
                              </m:f>
                            </m:oMath>
                          </a14:m>
                          <a:r>
                            <a:rPr lang="en-US" sz="2400" spc="-10" dirty="0">
                              <a:ln>
                                <a:noFill/>
                              </a:ln>
                              <a:solidFill>
                                <a:sysClr val="windowText" lastClr="000000"/>
                              </a:solidFill>
                              <a:effectLst/>
                              <a:latin typeface="Times New Roman" panose="02020603050405020304" pitchFamily="18" charset="0"/>
                            </a:rPr>
                            <a:t>,</a:t>
                          </a:r>
                          <a:endParaRPr lang="zh-TW" sz="24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3428152836"/>
                      </a:ext>
                    </a:extLst>
                  </a:tr>
                  <a:tr h="649533">
                    <a:tc>
                      <a:txBody>
                        <a:bodyPr/>
                        <a:lstStyle/>
                        <a:p>
                          <a:pPr algn="ctr">
                            <a:lnSpc>
                              <a:spcPts val="1200"/>
                            </a:lnSpc>
                            <a:spcAft>
                              <a:spcPts val="0"/>
                            </a:spcAft>
                          </a:pPr>
                          <a14:m>
                            <m:oMath xmlns:m="http://schemas.openxmlformats.org/officeDocument/2006/math">
                              <m:sSub>
                                <m:sSubPr>
                                  <m:ctrlPr>
                                    <a:rPr lang="zh-TW" sz="2400" i="1" spc="-10" smtClean="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𝑝𝑑𝑓</m:t>
                                  </m:r>
                                </m:e>
                                <m:sub>
                                  <m:r>
                                    <a:rPr lang="en-US" sz="2400" spc="-10">
                                      <a:ln>
                                        <a:noFill/>
                                      </a:ln>
                                      <a:solidFill>
                                        <a:sysClr val="windowText" lastClr="000000"/>
                                      </a:solidFill>
                                      <a:effectLst/>
                                      <a:latin typeface="Cambria Math" panose="02040503050406030204" pitchFamily="18" charset="0"/>
                                    </a:rPr>
                                    <m:t>𝜔</m:t>
                                  </m:r>
                                </m:sub>
                              </m:sSub>
                              <m:d>
                                <m:dPr>
                                  <m:ctrlPr>
                                    <a:rPr lang="zh-TW" sz="2400" i="1" spc="-10">
                                      <a:ln>
                                        <a:noFill/>
                                      </a:ln>
                                      <a:solidFill>
                                        <a:sysClr val="windowText" lastClr="000000"/>
                                      </a:solidFill>
                                      <a:effectLst/>
                                      <a:latin typeface="Cambria Math" panose="02040503050406030204" pitchFamily="18" charset="0"/>
                                    </a:rPr>
                                  </m:ctrlPr>
                                </m:dPr>
                                <m:e>
                                  <m:r>
                                    <a:rPr lang="en-US" sz="2400" spc="-10">
                                      <a:ln>
                                        <a:noFill/>
                                      </a:ln>
                                      <a:solidFill>
                                        <a:sysClr val="windowText" lastClr="000000"/>
                                      </a:solidFill>
                                      <a:effectLst/>
                                      <a:latin typeface="Cambria Math" panose="02040503050406030204" pitchFamily="18" charset="0"/>
                                    </a:rPr>
                                    <m:t>𝑙</m:t>
                                  </m:r>
                                </m:e>
                              </m:d>
                              <m:r>
                                <a:rPr lang="en-US" sz="2400" spc="-10">
                                  <a:ln>
                                    <a:noFill/>
                                  </a:ln>
                                  <a:solidFill>
                                    <a:sysClr val="windowText" lastClr="000000"/>
                                  </a:solidFill>
                                  <a:effectLst/>
                                  <a:latin typeface="Cambria Math" panose="02040503050406030204" pitchFamily="18" charset="0"/>
                                </a:rPr>
                                <m:t>=</m:t>
                              </m:r>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𝑝𝑑𝑓</m:t>
                                  </m:r>
                                </m:e>
                                <m:sub>
                                  <m:r>
                                    <m:rPr>
                                      <m:sty m:val="p"/>
                                    </m:rPr>
                                    <a:rPr lang="en-US" sz="2400" spc="-10">
                                      <a:ln>
                                        <a:noFill/>
                                      </a:ln>
                                      <a:solidFill>
                                        <a:sysClr val="windowText" lastClr="000000"/>
                                      </a:solidFill>
                                      <a:effectLst/>
                                      <a:latin typeface="Cambria Math" panose="02040503050406030204" pitchFamily="18" charset="0"/>
                                    </a:rPr>
                                    <m:t>max</m:t>
                                  </m:r>
                                </m:sub>
                              </m:sSub>
                              <m:sSup>
                                <m:sSupPr>
                                  <m:ctrlPr>
                                    <a:rPr lang="zh-TW" sz="2400" i="1" spc="-10">
                                      <a:ln>
                                        <a:noFill/>
                                      </a:ln>
                                      <a:solidFill>
                                        <a:sysClr val="windowText" lastClr="000000"/>
                                      </a:solidFill>
                                      <a:effectLst/>
                                      <a:latin typeface="Cambria Math" panose="02040503050406030204" pitchFamily="18" charset="0"/>
                                    </a:rPr>
                                  </m:ctrlPr>
                                </m:sSupPr>
                                <m:e>
                                  <m:d>
                                    <m:dPr>
                                      <m:ctrlPr>
                                        <a:rPr lang="zh-TW" sz="2400" i="1" spc="-10">
                                          <a:ln>
                                            <a:noFill/>
                                          </a:ln>
                                          <a:solidFill>
                                            <a:sysClr val="windowText" lastClr="000000"/>
                                          </a:solidFill>
                                          <a:effectLst/>
                                          <a:latin typeface="Cambria Math" panose="02040503050406030204" pitchFamily="18" charset="0"/>
                                        </a:rPr>
                                      </m:ctrlPr>
                                    </m:dPr>
                                    <m:e>
                                      <m:f>
                                        <m:fPr>
                                          <m:ctrlPr>
                                            <a:rPr lang="zh-TW" sz="2400" i="1" spc="-10">
                                              <a:ln>
                                                <a:noFill/>
                                              </a:ln>
                                              <a:solidFill>
                                                <a:sysClr val="windowText" lastClr="000000"/>
                                              </a:solidFill>
                                              <a:effectLst/>
                                              <a:latin typeface="Cambria Math" panose="02040503050406030204" pitchFamily="18" charset="0"/>
                                            </a:rPr>
                                          </m:ctrlPr>
                                        </m:fPr>
                                        <m:num>
                                          <m:r>
                                            <a:rPr lang="en-US" sz="2400" spc="-10">
                                              <a:ln>
                                                <a:noFill/>
                                              </a:ln>
                                              <a:solidFill>
                                                <a:sysClr val="windowText" lastClr="000000"/>
                                              </a:solidFill>
                                              <a:effectLst/>
                                              <a:latin typeface="Cambria Math" panose="02040503050406030204" pitchFamily="18" charset="0"/>
                                            </a:rPr>
                                            <m:t>𝑝𝑑𝑓</m:t>
                                          </m:r>
                                          <m:d>
                                            <m:dPr>
                                              <m:ctrlPr>
                                                <a:rPr lang="zh-TW" sz="2400" i="1" spc="-10">
                                                  <a:ln>
                                                    <a:noFill/>
                                                  </a:ln>
                                                  <a:solidFill>
                                                    <a:sysClr val="windowText" lastClr="000000"/>
                                                  </a:solidFill>
                                                  <a:effectLst/>
                                                  <a:latin typeface="Cambria Math" panose="02040503050406030204" pitchFamily="18" charset="0"/>
                                                </a:rPr>
                                              </m:ctrlPr>
                                            </m:dPr>
                                            <m:e>
                                              <m:r>
                                                <a:rPr lang="en-US" sz="2400" spc="-10">
                                                  <a:ln>
                                                    <a:noFill/>
                                                  </a:ln>
                                                  <a:solidFill>
                                                    <a:sysClr val="windowText" lastClr="000000"/>
                                                  </a:solidFill>
                                                  <a:effectLst/>
                                                  <a:latin typeface="Cambria Math" panose="02040503050406030204" pitchFamily="18" charset="0"/>
                                                </a:rPr>
                                                <m:t>𝑙</m:t>
                                              </m:r>
                                            </m:e>
                                          </m:d>
                                          <m:r>
                                            <a:rPr lang="en-US" sz="2400" spc="-10">
                                              <a:ln>
                                                <a:noFill/>
                                              </a:ln>
                                              <a:solidFill>
                                                <a:sysClr val="windowText" lastClr="000000"/>
                                              </a:solidFill>
                                              <a:effectLst/>
                                              <a:latin typeface="Cambria Math" panose="02040503050406030204" pitchFamily="18" charset="0"/>
                                            </a:rPr>
                                            <m:t>−</m:t>
                                          </m:r>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𝑝𝑑𝑓</m:t>
                                              </m:r>
                                            </m:e>
                                            <m:sub>
                                              <m:r>
                                                <m:rPr>
                                                  <m:sty m:val="p"/>
                                                </m:rPr>
                                                <a:rPr lang="en-US" sz="2400" spc="-10">
                                                  <a:ln>
                                                    <a:noFill/>
                                                  </a:ln>
                                                  <a:solidFill>
                                                    <a:sysClr val="windowText" lastClr="000000"/>
                                                  </a:solidFill>
                                                  <a:effectLst/>
                                                  <a:latin typeface="Cambria Math" panose="02040503050406030204" pitchFamily="18" charset="0"/>
                                                </a:rPr>
                                                <m:t>min</m:t>
                                              </m:r>
                                            </m:sub>
                                          </m:sSub>
                                        </m:num>
                                        <m:den>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𝑝𝑑𝑓</m:t>
                                              </m:r>
                                            </m:e>
                                            <m:sub>
                                              <m:r>
                                                <m:rPr>
                                                  <m:sty m:val="p"/>
                                                </m:rPr>
                                                <a:rPr lang="en-US" sz="2400" spc="-10">
                                                  <a:ln>
                                                    <a:noFill/>
                                                  </a:ln>
                                                  <a:solidFill>
                                                    <a:sysClr val="windowText" lastClr="000000"/>
                                                  </a:solidFill>
                                                  <a:effectLst/>
                                                  <a:latin typeface="Cambria Math" panose="02040503050406030204" pitchFamily="18" charset="0"/>
                                                </a:rPr>
                                                <m:t>max</m:t>
                                              </m:r>
                                            </m:sub>
                                          </m:sSub>
                                          <m:r>
                                            <a:rPr lang="en-US" sz="2400" spc="-10">
                                              <a:ln>
                                                <a:noFill/>
                                              </a:ln>
                                              <a:solidFill>
                                                <a:sysClr val="windowText" lastClr="000000"/>
                                              </a:solidFill>
                                              <a:effectLst/>
                                              <a:latin typeface="Cambria Math" panose="02040503050406030204" pitchFamily="18" charset="0"/>
                                            </a:rPr>
                                            <m:t>−</m:t>
                                          </m:r>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𝑝𝑑𝑓</m:t>
                                              </m:r>
                                            </m:e>
                                            <m:sub>
                                              <m:r>
                                                <m:rPr>
                                                  <m:sty m:val="p"/>
                                                </m:rPr>
                                                <a:rPr lang="en-US" sz="2400" spc="-10">
                                                  <a:ln>
                                                    <a:noFill/>
                                                  </a:ln>
                                                  <a:solidFill>
                                                    <a:sysClr val="windowText" lastClr="000000"/>
                                                  </a:solidFill>
                                                  <a:effectLst/>
                                                  <a:latin typeface="Cambria Math" panose="02040503050406030204" pitchFamily="18" charset="0"/>
                                                </a:rPr>
                                                <m:t>min</m:t>
                                              </m:r>
                                            </m:sub>
                                          </m:sSub>
                                        </m:den>
                                      </m:f>
                                    </m:e>
                                  </m:d>
                                </m:e>
                                <m:sup>
                                  <m:r>
                                    <a:rPr lang="en-US" sz="2400" spc="-10">
                                      <a:ln>
                                        <a:noFill/>
                                      </a:ln>
                                      <a:solidFill>
                                        <a:sysClr val="windowText" lastClr="000000"/>
                                      </a:solidFill>
                                      <a:effectLst/>
                                      <a:latin typeface="Cambria Math" panose="02040503050406030204" pitchFamily="18" charset="0"/>
                                    </a:rPr>
                                    <m:t>𝛼</m:t>
                                  </m:r>
                                </m:sup>
                              </m:sSup>
                            </m:oMath>
                          </a14:m>
                          <a:r>
                            <a:rPr lang="en-US" sz="2400" spc="-10" dirty="0">
                              <a:ln>
                                <a:noFill/>
                              </a:ln>
                              <a:solidFill>
                                <a:sysClr val="windowText" lastClr="000000"/>
                              </a:solidFill>
                              <a:effectLst/>
                              <a:latin typeface="Times New Roman" panose="02020603050405020304" pitchFamily="18" charset="0"/>
                            </a:rPr>
                            <a:t>,</a:t>
                          </a:r>
                          <a:endParaRPr lang="zh-TW" sz="24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3493761589"/>
                      </a:ext>
                    </a:extLst>
                  </a:tr>
                  <a:tr h="575955">
                    <a:tc>
                      <a:txBody>
                        <a:bodyPr/>
                        <a:lstStyle/>
                        <a:p>
                          <a:pPr algn="ctr">
                            <a:lnSpc>
                              <a:spcPts val="1200"/>
                            </a:lnSpc>
                            <a:spcAft>
                              <a:spcPts val="0"/>
                            </a:spcAft>
                          </a:pPr>
                          <a14:m>
                            <m:oMath xmlns:m="http://schemas.openxmlformats.org/officeDocument/2006/math">
                              <m:r>
                                <a:rPr lang="en-US" sz="2400" spc="-10" smtClean="0">
                                  <a:ln>
                                    <a:noFill/>
                                  </a:ln>
                                  <a:solidFill>
                                    <a:sysClr val="windowText" lastClr="000000"/>
                                  </a:solidFill>
                                  <a:effectLst/>
                                  <a:latin typeface="Cambria Math" panose="02040503050406030204" pitchFamily="18" charset="0"/>
                                </a:rPr>
                                <m:t>𝑝𝑑𝑓</m:t>
                              </m:r>
                              <m:d>
                                <m:dPr>
                                  <m:ctrlPr>
                                    <a:rPr lang="zh-TW" sz="2400" i="1" spc="-10">
                                      <a:ln>
                                        <a:noFill/>
                                      </a:ln>
                                      <a:solidFill>
                                        <a:sysClr val="windowText" lastClr="000000"/>
                                      </a:solidFill>
                                      <a:effectLst/>
                                      <a:latin typeface="Cambria Math" panose="02040503050406030204" pitchFamily="18" charset="0"/>
                                    </a:rPr>
                                  </m:ctrlPr>
                                </m:dPr>
                                <m:e>
                                  <m:r>
                                    <a:rPr lang="en-US" sz="2400" spc="-10">
                                      <a:ln>
                                        <a:noFill/>
                                      </a:ln>
                                      <a:solidFill>
                                        <a:sysClr val="windowText" lastClr="000000"/>
                                      </a:solidFill>
                                      <a:effectLst/>
                                      <a:latin typeface="Cambria Math" panose="02040503050406030204" pitchFamily="18" charset="0"/>
                                    </a:rPr>
                                    <m:t>𝑙</m:t>
                                  </m:r>
                                </m:e>
                              </m:d>
                              <m:r>
                                <a:rPr lang="en-US" sz="2400" spc="-10">
                                  <a:ln>
                                    <a:noFill/>
                                  </a:ln>
                                  <a:solidFill>
                                    <a:sysClr val="windowText" lastClr="000000"/>
                                  </a:solidFill>
                                  <a:effectLst/>
                                  <a:latin typeface="Cambria Math" panose="02040503050406030204" pitchFamily="18" charset="0"/>
                                </a:rPr>
                                <m:t>=</m:t>
                              </m:r>
                              <m:f>
                                <m:fPr>
                                  <m:ctrlPr>
                                    <a:rPr lang="zh-TW" sz="2400" i="1" spc="-10">
                                      <a:ln>
                                        <a:noFill/>
                                      </a:ln>
                                      <a:solidFill>
                                        <a:sysClr val="windowText" lastClr="000000"/>
                                      </a:solidFill>
                                      <a:effectLst/>
                                      <a:latin typeface="Cambria Math" panose="02040503050406030204" pitchFamily="18" charset="0"/>
                                    </a:rPr>
                                  </m:ctrlPr>
                                </m:fPr>
                                <m:num>
                                  <m:sSub>
                                    <m:sSubPr>
                                      <m:ctrlPr>
                                        <a:rPr lang="zh-TW" sz="2400" i="1" spc="-10">
                                          <a:ln>
                                            <a:noFill/>
                                          </a:ln>
                                          <a:solidFill>
                                            <a:sysClr val="windowText" lastClr="000000"/>
                                          </a:solidFill>
                                          <a:effectLst/>
                                          <a:latin typeface="Cambria Math" panose="02040503050406030204" pitchFamily="18" charset="0"/>
                                        </a:rPr>
                                      </m:ctrlPr>
                                    </m:sSubPr>
                                    <m:e>
                                      <m:r>
                                        <a:rPr lang="en-US" sz="2400" spc="-10">
                                          <a:ln>
                                            <a:noFill/>
                                          </a:ln>
                                          <a:solidFill>
                                            <a:sysClr val="windowText" lastClr="000000"/>
                                          </a:solidFill>
                                          <a:effectLst/>
                                          <a:latin typeface="Cambria Math" panose="02040503050406030204" pitchFamily="18" charset="0"/>
                                        </a:rPr>
                                        <m:t>𝑛</m:t>
                                      </m:r>
                                    </m:e>
                                    <m:sub>
                                      <m:r>
                                        <a:rPr lang="en-US" sz="2400" spc="-10">
                                          <a:ln>
                                            <a:noFill/>
                                          </a:ln>
                                          <a:solidFill>
                                            <a:sysClr val="windowText" lastClr="000000"/>
                                          </a:solidFill>
                                          <a:effectLst/>
                                          <a:latin typeface="Cambria Math" panose="02040503050406030204" pitchFamily="18" charset="0"/>
                                        </a:rPr>
                                        <m:t>𝑙</m:t>
                                      </m:r>
                                    </m:sub>
                                  </m:sSub>
                                </m:num>
                                <m:den>
                                  <m:r>
                                    <a:rPr lang="en-US" sz="2400" spc="-10">
                                      <a:ln>
                                        <a:noFill/>
                                      </a:ln>
                                      <a:solidFill>
                                        <a:sysClr val="windowText" lastClr="000000"/>
                                      </a:solidFill>
                                      <a:effectLst/>
                                      <a:latin typeface="Cambria Math" panose="02040503050406030204" pitchFamily="18" charset="0"/>
                                    </a:rPr>
                                    <m:t>𝑀𝑁</m:t>
                                  </m:r>
                                </m:den>
                              </m:f>
                            </m:oMath>
                          </a14:m>
                          <a:r>
                            <a:rPr lang="en-US" sz="2400" spc="-10" dirty="0">
                              <a:ln>
                                <a:noFill/>
                              </a:ln>
                              <a:solidFill>
                                <a:sysClr val="windowText" lastClr="000000"/>
                              </a:solidFill>
                              <a:effectLst/>
                              <a:latin typeface="Times New Roman" panose="02020603050405020304" pitchFamily="18" charset="0"/>
                            </a:rPr>
                            <a:t>,</a:t>
                          </a:r>
                          <a:endParaRPr lang="zh-TW" sz="2400" spc="-10" dirty="0">
                            <a:ln>
                              <a:noFill/>
                            </a:ln>
                            <a:solidFill>
                              <a:sysClr val="windowText" lastClr="000000"/>
                            </a:solidFill>
                            <a:effectLst/>
                            <a:latin typeface="Times New Roman" panose="02020603050405020304" pitchFamily="18" charset="0"/>
                            <a:ea typeface="新細明體" panose="02020500000000000000" pitchFamily="18" charset="-120"/>
                            <a:cs typeface="TimesLTStd-Roman"/>
                          </a:endParaRPr>
                        </a:p>
                      </a:txBody>
                      <a:tcPr marL="0" marR="0" marT="0" marB="0" anchor="ctr">
                        <a:noFill/>
                      </a:tcPr>
                    </a:tc>
                    <a:extLst>
                      <a:ext uri="{0D108BD9-81ED-4DB2-BD59-A6C34878D82A}">
                        <a16:rowId xmlns:a16="http://schemas.microsoft.com/office/drawing/2014/main" val="2177335866"/>
                      </a:ext>
                    </a:extLst>
                  </a:tr>
                </a:tbl>
              </a:graphicData>
            </a:graphic>
          </p:graphicFrame>
        </mc:Choice>
        <mc:Fallback xmlns="">
          <p:graphicFrame>
            <p:nvGraphicFramePr>
              <p:cNvPr id="4" name="表格 3">
                <a:extLst>
                  <a:ext uri="{FF2B5EF4-FFF2-40B4-BE49-F238E27FC236}">
                    <a16:creationId xmlns:a16="http://schemas.microsoft.com/office/drawing/2014/main" id="{7873635B-057F-44C4-B983-91953045263F}"/>
                  </a:ext>
                </a:extLst>
              </p:cNvPr>
              <p:cNvGraphicFramePr>
                <a:graphicFrameLocks noGrp="1"/>
              </p:cNvGraphicFramePr>
              <p:nvPr>
                <p:extLst>
                  <p:ext uri="{D42A27DB-BD31-4B8C-83A1-F6EECF244321}">
                    <p14:modId xmlns:p14="http://schemas.microsoft.com/office/powerpoint/2010/main" val="1901796730"/>
                  </p:ext>
                </p:extLst>
              </p:nvPr>
            </p:nvGraphicFramePr>
            <p:xfrm>
              <a:off x="1923414" y="4390390"/>
              <a:ext cx="5523866" cy="2426970"/>
            </p:xfrm>
            <a:graphic>
              <a:graphicData uri="http://schemas.openxmlformats.org/drawingml/2006/table">
                <a:tbl>
                  <a:tblPr firstRow="1" firstCol="1" bandRow="1">
                    <a:tableStyleId>{5C22544A-7EE6-4342-B048-85BDC9FD1C3A}</a:tableStyleId>
                  </a:tblPr>
                  <a:tblGrid>
                    <a:gridCol w="5523866">
                      <a:extLst>
                        <a:ext uri="{9D8B030D-6E8A-4147-A177-3AD203B41FA5}">
                          <a16:colId xmlns:a16="http://schemas.microsoft.com/office/drawing/2014/main" val="2845847566"/>
                        </a:ext>
                      </a:extLst>
                    </a:gridCol>
                  </a:tblGrid>
                  <a:tr h="533497">
                    <a:tc>
                      <a:txBody>
                        <a:bodyPr/>
                        <a:lstStyle/>
                        <a:p>
                          <a:endParaRPr lang="zh-TW"/>
                        </a:p>
                      </a:txBody>
                      <a:tcPr marL="0" marR="0" marT="0" marB="0" anchor="ctr">
                        <a:blipFill>
                          <a:blip r:embed="rId3"/>
                          <a:stretch>
                            <a:fillRect l="-110" t="-18182" r="-441" b="-355682"/>
                          </a:stretch>
                        </a:blipFill>
                      </a:tcPr>
                    </a:tc>
                    <a:extLst>
                      <a:ext uri="{0D108BD9-81ED-4DB2-BD59-A6C34878D82A}">
                        <a16:rowId xmlns:a16="http://schemas.microsoft.com/office/drawing/2014/main" val="537549104"/>
                      </a:ext>
                    </a:extLst>
                  </a:tr>
                  <a:tr h="667985">
                    <a:tc>
                      <a:txBody>
                        <a:bodyPr/>
                        <a:lstStyle/>
                        <a:p>
                          <a:endParaRPr lang="zh-TW"/>
                        </a:p>
                      </a:txBody>
                      <a:tcPr marL="0" marR="0" marT="0" marB="0" anchor="ctr">
                        <a:blipFill>
                          <a:blip r:embed="rId3"/>
                          <a:stretch>
                            <a:fillRect l="-110" t="-94545" r="-441" b="-184545"/>
                          </a:stretch>
                        </a:blipFill>
                      </a:tcPr>
                    </a:tc>
                    <a:extLst>
                      <a:ext uri="{0D108BD9-81ED-4DB2-BD59-A6C34878D82A}">
                        <a16:rowId xmlns:a16="http://schemas.microsoft.com/office/drawing/2014/main" val="3428152836"/>
                      </a:ext>
                    </a:extLst>
                  </a:tr>
                  <a:tr h="649533">
                    <a:tc>
                      <a:txBody>
                        <a:bodyPr/>
                        <a:lstStyle/>
                        <a:p>
                          <a:endParaRPr lang="zh-TW"/>
                        </a:p>
                      </a:txBody>
                      <a:tcPr marL="0" marR="0" marT="0" marB="0" anchor="ctr">
                        <a:blipFill>
                          <a:blip r:embed="rId3"/>
                          <a:stretch>
                            <a:fillRect l="-110" t="-201887" r="-441" b="-91509"/>
                          </a:stretch>
                        </a:blipFill>
                      </a:tcPr>
                    </a:tc>
                    <a:extLst>
                      <a:ext uri="{0D108BD9-81ED-4DB2-BD59-A6C34878D82A}">
                        <a16:rowId xmlns:a16="http://schemas.microsoft.com/office/drawing/2014/main" val="3493761589"/>
                      </a:ext>
                    </a:extLst>
                  </a:tr>
                  <a:tr h="575955">
                    <a:tc>
                      <a:txBody>
                        <a:bodyPr/>
                        <a:lstStyle/>
                        <a:p>
                          <a:endParaRPr lang="zh-TW"/>
                        </a:p>
                      </a:txBody>
                      <a:tcPr marL="0" marR="0" marT="0" marB="0" anchor="ctr">
                        <a:blipFill>
                          <a:blip r:embed="rId3"/>
                          <a:stretch>
                            <a:fillRect l="-110" t="-336842" r="-441" b="-2105"/>
                          </a:stretch>
                        </a:blipFill>
                      </a:tcPr>
                    </a:tc>
                    <a:extLst>
                      <a:ext uri="{0D108BD9-81ED-4DB2-BD59-A6C34878D82A}">
                        <a16:rowId xmlns:a16="http://schemas.microsoft.com/office/drawing/2014/main" val="2177335866"/>
                      </a:ext>
                    </a:extLst>
                  </a:tr>
                </a:tbl>
              </a:graphicData>
            </a:graphic>
          </p:graphicFrame>
        </mc:Fallback>
      </mc:AlternateContent>
      <p:sp>
        <p:nvSpPr>
          <p:cNvPr id="5" name="投影片編號版面配置區 4"/>
          <p:cNvSpPr>
            <a:spLocks noGrp="1"/>
          </p:cNvSpPr>
          <p:nvPr>
            <p:ph type="sldNum" sz="quarter" idx="12"/>
          </p:nvPr>
        </p:nvSpPr>
        <p:spPr/>
        <p:txBody>
          <a:bodyPr/>
          <a:lstStyle/>
          <a:p>
            <a:fld id="{EE72607A-7838-4E78-AD9B-9BF0BE7DCD7A}" type="slidenum">
              <a:rPr lang="zh-TW" altLang="en-US" smtClean="0">
                <a:solidFill>
                  <a:schemeClr val="tx1"/>
                </a:solidFill>
              </a:rPr>
              <a:t>4</a:t>
            </a:fld>
            <a:endParaRPr lang="zh-TW" altLang="en-US" dirty="0">
              <a:solidFill>
                <a:schemeClr val="tx1"/>
              </a:solidFill>
            </a:endParaRPr>
          </a:p>
        </p:txBody>
      </p:sp>
    </p:spTree>
    <p:extLst>
      <p:ext uri="{BB962C8B-B14F-4D97-AF65-F5344CB8AC3E}">
        <p14:creationId xmlns:p14="http://schemas.microsoft.com/office/powerpoint/2010/main" val="3764031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62D8715-4B81-4F13-B900-C1ABA641C508}"/>
              </a:ext>
            </a:extLst>
          </p:cNvPr>
          <p:cNvSpPr>
            <a:spLocks noGrp="1"/>
          </p:cNvSpPr>
          <p:nvPr>
            <p:ph type="ctrTitle"/>
          </p:nvPr>
        </p:nvSpPr>
        <p:spPr/>
        <p:txBody>
          <a:bodyPr/>
          <a:lstStyle/>
          <a:p>
            <a:r>
              <a:rPr lang="en-US" altLang="zh-TW" dirty="0"/>
              <a:t>Thank you</a:t>
            </a:r>
            <a:endParaRPr lang="zh-TW" altLang="en-US" dirty="0"/>
          </a:p>
        </p:txBody>
      </p:sp>
      <p:sp>
        <p:nvSpPr>
          <p:cNvPr id="5" name="副標題 4">
            <a:extLst>
              <a:ext uri="{FF2B5EF4-FFF2-40B4-BE49-F238E27FC236}">
                <a16:creationId xmlns:a16="http://schemas.microsoft.com/office/drawing/2014/main" id="{4F07F829-CAA4-4E58-95BE-59E4CED2A09B}"/>
              </a:ext>
            </a:extLst>
          </p:cNvPr>
          <p:cNvSpPr>
            <a:spLocks noGrp="1"/>
          </p:cNvSpPr>
          <p:nvPr>
            <p:ph type="subTitle" idx="1"/>
          </p:nvPr>
        </p:nvSpPr>
        <p:spPr/>
        <p:txBody>
          <a:bodyPr/>
          <a:lstStyle/>
          <a:p>
            <a:endParaRPr lang="zh-TW" altLang="en-US"/>
          </a:p>
        </p:txBody>
      </p:sp>
      <p:sp>
        <p:nvSpPr>
          <p:cNvPr id="2" name="投影片編號版面配置區 1"/>
          <p:cNvSpPr>
            <a:spLocks noGrp="1"/>
          </p:cNvSpPr>
          <p:nvPr>
            <p:ph type="sldNum" sz="quarter" idx="12"/>
          </p:nvPr>
        </p:nvSpPr>
        <p:spPr/>
        <p:txBody>
          <a:bodyPr/>
          <a:lstStyle/>
          <a:p>
            <a:fld id="{EE72607A-7838-4E78-AD9B-9BF0BE7DCD7A}" type="slidenum">
              <a:rPr lang="zh-TW" altLang="en-US" smtClean="0">
                <a:solidFill>
                  <a:schemeClr val="tx1"/>
                </a:solidFill>
              </a:rPr>
              <a:t>40</a:t>
            </a:fld>
            <a:endParaRPr lang="zh-TW" altLang="en-US" dirty="0">
              <a:solidFill>
                <a:schemeClr val="tx1"/>
              </a:solidFill>
            </a:endParaRPr>
          </a:p>
        </p:txBody>
      </p:sp>
    </p:spTree>
    <p:extLst>
      <p:ext uri="{BB962C8B-B14F-4D97-AF65-F5344CB8AC3E}">
        <p14:creationId xmlns:p14="http://schemas.microsoft.com/office/powerpoint/2010/main" val="1456740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903413"/>
            <a:ext cx="21621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6" y="1945992"/>
            <a:ext cx="20097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a:xfrm>
            <a:off x="609600" y="533400"/>
            <a:ext cx="8229600" cy="1371600"/>
          </a:xfrm>
          <a:prstGeom prst="rect">
            <a:avLst/>
          </a:prstGeom>
        </p:spPr>
        <p:txBody>
          <a:bodyPr anchor="b">
            <a:normAutofit/>
          </a:bodyPr>
          <a:lstStyle>
            <a:lvl1pPr algn="l" defTabSz="914400" rtl="0" eaLnBrk="1" latinLnBrk="0" hangingPunct="1">
              <a:spcBef>
                <a:spcPct val="0"/>
              </a:spcBef>
              <a:buNone/>
              <a:tabLst>
                <a:tab pos="3830638" algn="l"/>
              </a:tabLst>
              <a:defRPr sz="3600" b="1" kern="1200" cap="none" spc="50">
                <a:ln w="13335" cmpd="sng">
                  <a:solidFill>
                    <a:schemeClr val="accent1">
                      <a:lumMod val="50000"/>
                    </a:schemeClr>
                  </a:solidFill>
                  <a:prstDash val="solid"/>
                </a:ln>
                <a:solidFill>
                  <a:schemeClr val="accent6">
                    <a:tint val="1000"/>
                  </a:schemeClr>
                </a:solidFill>
                <a:effectLst/>
                <a:latin typeface="+mj-lt"/>
                <a:ea typeface="+mj-ea"/>
                <a:cs typeface="+mj-cs"/>
              </a:defRPr>
            </a:lvl1pPr>
          </a:lstStyle>
          <a:p>
            <a:pPr fontAlgn="auto">
              <a:spcAft>
                <a:spcPts val="0"/>
              </a:spcAft>
              <a:defRPr/>
            </a:pPr>
            <a:endParaRPr kumimoji="0" lang="en-US" altLang="zh-TW" dirty="0">
              <a:latin typeface="Times New Roman" panose="02020603050405020304" pitchFamily="18" charset="0"/>
            </a:endParaRPr>
          </a:p>
        </p:txBody>
      </p:sp>
      <p:sp>
        <p:nvSpPr>
          <p:cNvPr id="8" name="向右箭號 7"/>
          <p:cNvSpPr/>
          <p:nvPr/>
        </p:nvSpPr>
        <p:spPr>
          <a:xfrm>
            <a:off x="3735388" y="2822575"/>
            <a:ext cx="1141412" cy="5572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TW" altLang="en-US" dirty="0">
              <a:solidFill>
                <a:srgbClr val="FF0000"/>
              </a:solidFill>
              <a:latin typeface="Times New Roman" panose="02020603050405020304" pitchFamily="18" charset="0"/>
            </a:endParaRPr>
          </a:p>
        </p:txBody>
      </p:sp>
      <p:sp>
        <p:nvSpPr>
          <p:cNvPr id="13" name="向右箭號 12"/>
          <p:cNvSpPr/>
          <p:nvPr/>
        </p:nvSpPr>
        <p:spPr>
          <a:xfrm>
            <a:off x="3735388" y="4989513"/>
            <a:ext cx="1141412" cy="55721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TW" altLang="en-US" dirty="0">
              <a:solidFill>
                <a:srgbClr val="FF0000"/>
              </a:solidFill>
              <a:latin typeface="Times New Roman" panose="02020603050405020304" pitchFamily="18" charset="0"/>
            </a:endParaRPr>
          </a:p>
        </p:txBody>
      </p:sp>
      <p:sp>
        <p:nvSpPr>
          <p:cNvPr id="23561" name="文字方塊 9"/>
          <p:cNvSpPr txBox="1">
            <a:spLocks noChangeArrowheads="1"/>
          </p:cNvSpPr>
          <p:nvPr/>
        </p:nvSpPr>
        <p:spPr bwMode="auto">
          <a:xfrm>
            <a:off x="3617913" y="2170113"/>
            <a:ext cx="1584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1pPr>
            <a:lvl2pPr marL="742950" indent="-28575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2pPr>
            <a:lvl3pPr marL="1143000" indent="-22860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3pPr>
            <a:lvl4pPr marL="1600200" indent="-22860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4pPr>
            <a:lvl5pPr marL="2057400" indent="-22860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5pPr>
            <a:lvl6pPr marL="2514600" indent="-228600" eaLnBrk="0" fontAlgn="base" hangingPunct="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6pPr>
            <a:lvl7pPr marL="2971800" indent="-228600" eaLnBrk="0" fontAlgn="base" hangingPunct="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7pPr>
            <a:lvl8pPr marL="3429000" indent="-228600" eaLnBrk="0" fontAlgn="base" hangingPunct="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8pPr>
            <a:lvl9pPr marL="3886200" indent="-228600" eaLnBrk="0" fontAlgn="base" hangingPunct="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9pPr>
          </a:lstStyle>
          <a:p>
            <a:pPr algn="ctr" eaLnBrk="1" hangingPunct="1">
              <a:spcBef>
                <a:spcPct val="0"/>
              </a:spcBef>
              <a:spcAft>
                <a:spcPct val="0"/>
              </a:spcAft>
              <a:buClrTx/>
              <a:buFontTx/>
              <a:buNone/>
            </a:pPr>
            <a:r>
              <a:rPr kumimoji="0" lang="en-US" altLang="zh-TW" sz="1800" b="1" dirty="0">
                <a:latin typeface="Times New Roman" panose="02020603050405020304" pitchFamily="18" charset="0"/>
              </a:rPr>
              <a:t>Image</a:t>
            </a:r>
          </a:p>
          <a:p>
            <a:pPr algn="ctr" eaLnBrk="1" hangingPunct="1">
              <a:spcBef>
                <a:spcPct val="0"/>
              </a:spcBef>
              <a:spcAft>
                <a:spcPct val="0"/>
              </a:spcAft>
              <a:buClrTx/>
              <a:buFontTx/>
              <a:buNone/>
            </a:pPr>
            <a:r>
              <a:rPr kumimoji="0" lang="en-US" altLang="zh-TW" sz="1800" b="1" dirty="0">
                <a:latin typeface="Times New Roman" panose="02020603050405020304" pitchFamily="18" charset="0"/>
              </a:rPr>
              <a:t>Enhancement</a:t>
            </a:r>
            <a:endParaRPr kumimoji="0" lang="zh-TW" altLang="en-US" sz="1800" b="1" dirty="0">
              <a:latin typeface="Times New Roman" panose="02020603050405020304" pitchFamily="18" charset="0"/>
            </a:endParaRPr>
          </a:p>
        </p:txBody>
      </p:sp>
      <p:sp>
        <p:nvSpPr>
          <p:cNvPr id="23562" name="文字方塊 13"/>
          <p:cNvSpPr txBox="1">
            <a:spLocks noChangeArrowheads="1"/>
          </p:cNvSpPr>
          <p:nvPr/>
        </p:nvSpPr>
        <p:spPr bwMode="auto">
          <a:xfrm>
            <a:off x="3595688" y="4346575"/>
            <a:ext cx="162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1pPr>
            <a:lvl2pPr marL="742950" indent="-28575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2pPr>
            <a:lvl3pPr marL="1143000" indent="-22860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3pPr>
            <a:lvl4pPr marL="1600200" indent="-22860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4pPr>
            <a:lvl5pPr marL="2057400" indent="-22860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5pPr>
            <a:lvl6pPr marL="2514600" indent="-228600" eaLnBrk="0" fontAlgn="base" hangingPunct="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6pPr>
            <a:lvl7pPr marL="2971800" indent="-228600" eaLnBrk="0" fontAlgn="base" hangingPunct="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7pPr>
            <a:lvl8pPr marL="3429000" indent="-228600" eaLnBrk="0" fontAlgn="base" hangingPunct="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8pPr>
            <a:lvl9pPr marL="3886200" indent="-228600" eaLnBrk="0" fontAlgn="base" hangingPunct="0">
              <a:spcBef>
                <a:spcPct val="20000"/>
              </a:spcBef>
              <a:spcAft>
                <a:spcPts val="600"/>
              </a:spcAft>
              <a:buClr>
                <a:schemeClr val="tx2"/>
              </a:buClr>
              <a:buFont typeface="Arial" panose="020B0604020202020204" pitchFamily="34" charset="0"/>
              <a:buChar char="•"/>
              <a:defRPr sz="1700">
                <a:solidFill>
                  <a:schemeClr val="tx1"/>
                </a:solidFill>
                <a:latin typeface="Arial Narrow" panose="020B0606020202030204" pitchFamily="34" charset="0"/>
                <a:ea typeface="微軟正黑體" panose="020B0604030504040204" pitchFamily="34" charset="-120"/>
              </a:defRPr>
            </a:lvl9pPr>
          </a:lstStyle>
          <a:p>
            <a:pPr algn="ctr" eaLnBrk="1" hangingPunct="1">
              <a:spcBef>
                <a:spcPct val="0"/>
              </a:spcBef>
              <a:spcAft>
                <a:spcPct val="0"/>
              </a:spcAft>
              <a:buClrTx/>
              <a:buFontTx/>
              <a:buNone/>
            </a:pPr>
            <a:r>
              <a:rPr kumimoji="0" lang="en-US" altLang="zh-TW" sz="1800" b="1" dirty="0">
                <a:latin typeface="Times New Roman" panose="02020603050405020304" pitchFamily="18" charset="0"/>
              </a:rPr>
              <a:t>Histogram</a:t>
            </a:r>
          </a:p>
          <a:p>
            <a:pPr algn="ctr" eaLnBrk="1" hangingPunct="1">
              <a:spcBef>
                <a:spcPct val="0"/>
              </a:spcBef>
              <a:spcAft>
                <a:spcPct val="0"/>
              </a:spcAft>
              <a:buClrTx/>
              <a:buFontTx/>
              <a:buNone/>
            </a:pPr>
            <a:r>
              <a:rPr kumimoji="0" lang="en-US" altLang="zh-TW" sz="1800" b="1" dirty="0">
                <a:latin typeface="Times New Roman" panose="02020603050405020304" pitchFamily="18" charset="0"/>
              </a:rPr>
              <a:t>Equalization</a:t>
            </a:r>
            <a:endParaRPr kumimoji="0" lang="zh-TW" altLang="en-US" sz="1800" b="1" dirty="0">
              <a:latin typeface="Times New Roman" panose="02020603050405020304" pitchFamily="18" charset="0"/>
            </a:endParaRPr>
          </a:p>
        </p:txBody>
      </p:sp>
      <p:pic>
        <p:nvPicPr>
          <p:cNvPr id="2" name="圖片 1">
            <a:extLst>
              <a:ext uri="{FF2B5EF4-FFF2-40B4-BE49-F238E27FC236}">
                <a16:creationId xmlns:a16="http://schemas.microsoft.com/office/drawing/2014/main" id="{4C2E7114-E608-4D3B-9D2F-5AC2D7EEFCFB}"/>
              </a:ext>
            </a:extLst>
          </p:cNvPr>
          <p:cNvPicPr>
            <a:picLocks noChangeAspect="1"/>
          </p:cNvPicPr>
          <p:nvPr/>
        </p:nvPicPr>
        <p:blipFill>
          <a:blip r:embed="rId4"/>
          <a:stretch>
            <a:fillRect/>
          </a:stretch>
        </p:blipFill>
        <p:spPr>
          <a:xfrm>
            <a:off x="555625" y="4149725"/>
            <a:ext cx="2971800" cy="2238375"/>
          </a:xfrm>
          <a:prstGeom prst="rect">
            <a:avLst/>
          </a:prstGeom>
        </p:spPr>
      </p:pic>
      <p:pic>
        <p:nvPicPr>
          <p:cNvPr id="3" name="圖片 2">
            <a:extLst>
              <a:ext uri="{FF2B5EF4-FFF2-40B4-BE49-F238E27FC236}">
                <a16:creationId xmlns:a16="http://schemas.microsoft.com/office/drawing/2014/main" id="{9CACA116-B857-42EF-A720-B1FF63708D3D}"/>
              </a:ext>
            </a:extLst>
          </p:cNvPr>
          <p:cNvPicPr>
            <a:picLocks noChangeAspect="1"/>
          </p:cNvPicPr>
          <p:nvPr/>
        </p:nvPicPr>
        <p:blipFill>
          <a:blip r:embed="rId5"/>
          <a:stretch>
            <a:fillRect/>
          </a:stretch>
        </p:blipFill>
        <p:spPr>
          <a:xfrm>
            <a:off x="5191125" y="4352166"/>
            <a:ext cx="3343275" cy="1981200"/>
          </a:xfrm>
          <a:prstGeom prst="rect">
            <a:avLst/>
          </a:prstGeom>
        </p:spPr>
      </p:pic>
      <p:sp>
        <p:nvSpPr>
          <p:cNvPr id="14" name="標題 1">
            <a:extLst>
              <a:ext uri="{FF2B5EF4-FFF2-40B4-BE49-F238E27FC236}">
                <a16:creationId xmlns:a16="http://schemas.microsoft.com/office/drawing/2014/main" id="{6C7B7C8B-8FE2-43C9-A2CC-209C43319D58}"/>
              </a:ext>
            </a:extLst>
          </p:cNvPr>
          <p:cNvSpPr>
            <a:spLocks noGrp="1"/>
          </p:cNvSpPr>
          <p:nvPr>
            <p:ph type="title"/>
          </p:nvPr>
        </p:nvSpPr>
        <p:spPr>
          <a:xfrm>
            <a:off x="628650" y="365126"/>
            <a:ext cx="7886700" cy="1325563"/>
          </a:xfrm>
        </p:spPr>
        <p:txBody>
          <a:bodyPr/>
          <a:lstStyle/>
          <a:p>
            <a:r>
              <a:rPr lang="en-US" altLang="zh-TW" dirty="0"/>
              <a:t>B.  Histogram Equalization</a:t>
            </a:r>
            <a:endParaRPr lang="zh-TW" altLang="en-US" dirty="0"/>
          </a:p>
        </p:txBody>
      </p:sp>
      <p:sp>
        <p:nvSpPr>
          <p:cNvPr id="4" name="投影片編號版面配置區 3"/>
          <p:cNvSpPr>
            <a:spLocks noGrp="1"/>
          </p:cNvSpPr>
          <p:nvPr>
            <p:ph type="sldNum" sz="quarter" idx="12"/>
          </p:nvPr>
        </p:nvSpPr>
        <p:spPr/>
        <p:txBody>
          <a:bodyPr/>
          <a:lstStyle/>
          <a:p>
            <a:pPr>
              <a:defRPr/>
            </a:pPr>
            <a:fld id="{BF8019D9-D561-422A-A828-1FD3E8A276B0}" type="slidenum">
              <a:rPr lang="en-US" altLang="zh-TW" smtClean="0">
                <a:solidFill>
                  <a:schemeClr val="tx1"/>
                </a:solidFill>
              </a:rPr>
              <a:pPr>
                <a:defRPr/>
              </a:pPr>
              <a:t>5</a:t>
            </a:fld>
            <a:endParaRPr lang="en-US" altLang="zh-TW">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EDCE47-7208-4F62-B328-EC1F1C81268C}"/>
              </a:ext>
            </a:extLst>
          </p:cNvPr>
          <p:cNvSpPr>
            <a:spLocks noGrp="1"/>
          </p:cNvSpPr>
          <p:nvPr>
            <p:ph type="title"/>
          </p:nvPr>
        </p:nvSpPr>
        <p:spPr/>
        <p:txBody>
          <a:bodyPr/>
          <a:lstStyle/>
          <a:p>
            <a:r>
              <a:rPr lang="en-US" altLang="zh-TW" dirty="0"/>
              <a:t>B.  Histogram Equalization</a:t>
            </a:r>
            <a:endParaRPr lang="zh-TW" altLang="en-US" dirty="0"/>
          </a:p>
        </p:txBody>
      </p:sp>
      <p:sp>
        <p:nvSpPr>
          <p:cNvPr id="3" name="內容版面配置區 2">
            <a:extLst>
              <a:ext uri="{FF2B5EF4-FFF2-40B4-BE49-F238E27FC236}">
                <a16:creationId xmlns:a16="http://schemas.microsoft.com/office/drawing/2014/main" id="{FEAECE78-4863-43CE-B651-9A6A95DB020B}"/>
              </a:ext>
            </a:extLst>
          </p:cNvPr>
          <p:cNvSpPr>
            <a:spLocks noGrp="1"/>
          </p:cNvSpPr>
          <p:nvPr>
            <p:ph idx="1"/>
          </p:nvPr>
        </p:nvSpPr>
        <p:spPr/>
        <p:txBody>
          <a:bodyPr/>
          <a:lstStyle/>
          <a:p>
            <a:pPr algn="just"/>
            <a:r>
              <a:rPr lang="en-US" altLang="zh-TW" dirty="0"/>
              <a:t>In order to solve the problem of excessive magnification, the method of Contrast Limited Adaptive Histogram Equalization (CLAHE) is used [47]. </a:t>
            </a:r>
            <a:endParaRPr lang="zh-TW" altLang="en-US" dirty="0"/>
          </a:p>
        </p:txBody>
      </p:sp>
      <p:pic>
        <p:nvPicPr>
          <p:cNvPr id="5122" name="Picture 2" descr="https://miro.medium.com/max/968/1*pqwE0kMaFYxiIpPgqePzVQ.png">
            <a:extLst>
              <a:ext uri="{FF2B5EF4-FFF2-40B4-BE49-F238E27FC236}">
                <a16:creationId xmlns:a16="http://schemas.microsoft.com/office/drawing/2014/main" id="{E85CF739-C3E8-47A8-813E-D18B58714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4001294"/>
            <a:ext cx="368617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影像增強 | CLAHE 限制對比度自適應直方圖均衡化">
            <a:extLst>
              <a:ext uri="{FF2B5EF4-FFF2-40B4-BE49-F238E27FC236}">
                <a16:creationId xmlns:a16="http://schemas.microsoft.com/office/drawing/2014/main" id="{4CC0B8BC-CDCC-4C6D-9A04-E6365951B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5160" y="3955893"/>
            <a:ext cx="4286250" cy="2085975"/>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EE72607A-7838-4E78-AD9B-9BF0BE7DCD7A}" type="slidenum">
              <a:rPr lang="zh-TW" altLang="en-US" smtClean="0">
                <a:solidFill>
                  <a:schemeClr val="tx1"/>
                </a:solidFill>
              </a:rPr>
              <a:t>6</a:t>
            </a:fld>
            <a:endParaRPr lang="zh-TW" altLang="en-US" dirty="0">
              <a:solidFill>
                <a:schemeClr val="tx1"/>
              </a:solidFill>
            </a:endParaRPr>
          </a:p>
        </p:txBody>
      </p:sp>
    </p:spTree>
    <p:extLst>
      <p:ext uri="{BB962C8B-B14F-4D97-AF65-F5344CB8AC3E}">
        <p14:creationId xmlns:p14="http://schemas.microsoft.com/office/powerpoint/2010/main" val="2396853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D3C66-AC14-4D17-994D-2D09960FE6E3}"/>
              </a:ext>
            </a:extLst>
          </p:cNvPr>
          <p:cNvSpPr>
            <a:spLocks noGrp="1"/>
          </p:cNvSpPr>
          <p:nvPr>
            <p:ph type="title"/>
          </p:nvPr>
        </p:nvSpPr>
        <p:spPr/>
        <p:txBody>
          <a:bodyPr/>
          <a:lstStyle/>
          <a:p>
            <a:r>
              <a:rPr lang="en-US" altLang="zh-TW" dirty="0"/>
              <a:t>C.  </a:t>
            </a:r>
            <a:r>
              <a:rPr lang="en-US" altLang="zh-TW" dirty="0" err="1"/>
              <a:t>Retinex</a:t>
            </a:r>
            <a:r>
              <a:rPr lang="en-US" altLang="zh-TW" dirty="0"/>
              <a:t> Algorithm</a:t>
            </a:r>
            <a:endParaRPr lang="zh-TW" altLang="en-US" dirty="0"/>
          </a:p>
        </p:txBody>
      </p:sp>
      <p:sp>
        <p:nvSpPr>
          <p:cNvPr id="3" name="內容版面配置區 2">
            <a:extLst>
              <a:ext uri="{FF2B5EF4-FFF2-40B4-BE49-F238E27FC236}">
                <a16:creationId xmlns:a16="http://schemas.microsoft.com/office/drawing/2014/main" id="{3A15FEB6-1DD4-4B56-91C1-53675252B012}"/>
              </a:ext>
            </a:extLst>
          </p:cNvPr>
          <p:cNvSpPr>
            <a:spLocks noGrp="1"/>
          </p:cNvSpPr>
          <p:nvPr>
            <p:ph idx="1"/>
          </p:nvPr>
        </p:nvSpPr>
        <p:spPr/>
        <p:txBody>
          <a:bodyPr/>
          <a:lstStyle/>
          <a:p>
            <a:pPr algn="just"/>
            <a:r>
              <a:rPr lang="en-US" altLang="zh-TW" dirty="0"/>
              <a:t>The </a:t>
            </a:r>
            <a:r>
              <a:rPr lang="en-US" altLang="zh-TW" dirty="0" err="1"/>
              <a:t>Retinex</a:t>
            </a:r>
            <a:r>
              <a:rPr lang="en-US" altLang="zh-TW" dirty="0"/>
              <a:t> algorithm [22] was first proposed by Edwin Land (1964). It first introduced human visual characteristics into the literature in the field of image enhancement research. </a:t>
            </a:r>
            <a:endParaRPr lang="zh-TW" altLang="en-US" dirty="0"/>
          </a:p>
        </p:txBody>
      </p:sp>
      <p:sp>
        <p:nvSpPr>
          <p:cNvPr id="4" name="投影片編號版面配置區 3"/>
          <p:cNvSpPr>
            <a:spLocks noGrp="1"/>
          </p:cNvSpPr>
          <p:nvPr>
            <p:ph type="sldNum" sz="quarter" idx="12"/>
          </p:nvPr>
        </p:nvSpPr>
        <p:spPr/>
        <p:txBody>
          <a:bodyPr/>
          <a:lstStyle/>
          <a:p>
            <a:fld id="{EE72607A-7838-4E78-AD9B-9BF0BE7DCD7A}" type="slidenum">
              <a:rPr lang="zh-TW" altLang="en-US" smtClean="0"/>
              <a:t>7</a:t>
            </a:fld>
            <a:endParaRPr lang="zh-TW" altLang="en-US"/>
          </a:p>
        </p:txBody>
      </p:sp>
    </p:spTree>
    <p:extLst>
      <p:ext uri="{BB962C8B-B14F-4D97-AF65-F5344CB8AC3E}">
        <p14:creationId xmlns:p14="http://schemas.microsoft.com/office/powerpoint/2010/main" val="2610497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1D3C66-AC14-4D17-994D-2D09960FE6E3}"/>
              </a:ext>
            </a:extLst>
          </p:cNvPr>
          <p:cNvSpPr>
            <a:spLocks noGrp="1"/>
          </p:cNvSpPr>
          <p:nvPr>
            <p:ph type="title"/>
          </p:nvPr>
        </p:nvSpPr>
        <p:spPr/>
        <p:txBody>
          <a:bodyPr/>
          <a:lstStyle/>
          <a:p>
            <a:r>
              <a:rPr lang="en-US" altLang="zh-TW" dirty="0"/>
              <a:t>C.  </a:t>
            </a:r>
            <a:r>
              <a:rPr lang="en-US" altLang="zh-TW" dirty="0" err="1"/>
              <a:t>Retinex</a:t>
            </a:r>
            <a:r>
              <a:rPr lang="en-US" altLang="zh-TW" dirty="0"/>
              <a:t> Algorithm</a:t>
            </a:r>
            <a:endParaRPr lang="zh-TW" altLang="en-US" dirty="0"/>
          </a:p>
        </p:txBody>
      </p:sp>
      <p:sp>
        <p:nvSpPr>
          <p:cNvPr id="3" name="內容版面配置區 2">
            <a:extLst>
              <a:ext uri="{FF2B5EF4-FFF2-40B4-BE49-F238E27FC236}">
                <a16:creationId xmlns:a16="http://schemas.microsoft.com/office/drawing/2014/main" id="{3A15FEB6-1DD4-4B56-91C1-53675252B012}"/>
              </a:ext>
            </a:extLst>
          </p:cNvPr>
          <p:cNvSpPr>
            <a:spLocks noGrp="1"/>
          </p:cNvSpPr>
          <p:nvPr>
            <p:ph idx="1"/>
          </p:nvPr>
        </p:nvSpPr>
        <p:spPr/>
        <p:txBody>
          <a:bodyPr/>
          <a:lstStyle/>
          <a:p>
            <a:pPr algn="just"/>
            <a:r>
              <a:rPr lang="en-US" altLang="zh-TW" dirty="0"/>
              <a:t>The Retina and Cortex process this color perception ability in the human brain. In human vision, the stimulus value of the image is obtained by the retina (Retina). Then the color information obtained by the retina of the cerebral cortex (Cortex) is used to know the color of the object. </a:t>
            </a:r>
            <a:endParaRPr lang="zh-TW" altLang="en-US" dirty="0"/>
          </a:p>
        </p:txBody>
      </p:sp>
      <p:pic>
        <p:nvPicPr>
          <p:cNvPr id="2055" name="Picture 7" descr="Figure 1 from Visual Prostheses: The Enabling Technology to Give Sight to  the Blind | Semantic Scholar">
            <a:extLst>
              <a:ext uri="{FF2B5EF4-FFF2-40B4-BE49-F238E27FC236}">
                <a16:creationId xmlns:a16="http://schemas.microsoft.com/office/drawing/2014/main" id="{0D0B14E5-AF6A-4B07-81FA-71FDE6EEB2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37"/>
          <a:stretch/>
        </p:blipFill>
        <p:spPr bwMode="auto">
          <a:xfrm>
            <a:off x="2724241" y="4234874"/>
            <a:ext cx="4368997" cy="2623126"/>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EE72607A-7838-4E78-AD9B-9BF0BE7DCD7A}" type="slidenum">
              <a:rPr lang="zh-TW" altLang="en-US" smtClean="0"/>
              <a:t>8</a:t>
            </a:fld>
            <a:endParaRPr lang="zh-TW" altLang="en-US" dirty="0"/>
          </a:p>
        </p:txBody>
      </p:sp>
    </p:spTree>
    <p:extLst>
      <p:ext uri="{BB962C8B-B14F-4D97-AF65-F5344CB8AC3E}">
        <p14:creationId xmlns:p14="http://schemas.microsoft.com/office/powerpoint/2010/main" val="312176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4ACB38-48D8-4126-84D3-E6750EDBA6CD}"/>
              </a:ext>
            </a:extLst>
          </p:cNvPr>
          <p:cNvSpPr>
            <a:spLocks noGrp="1"/>
          </p:cNvSpPr>
          <p:nvPr>
            <p:ph type="title"/>
          </p:nvPr>
        </p:nvSpPr>
        <p:spPr/>
        <p:txBody>
          <a:bodyPr/>
          <a:lstStyle/>
          <a:p>
            <a:r>
              <a:rPr lang="en-US" altLang="zh-TW" dirty="0"/>
              <a:t>C.  </a:t>
            </a:r>
            <a:r>
              <a:rPr lang="en-US" altLang="zh-TW" dirty="0" err="1"/>
              <a:t>Retinex</a:t>
            </a:r>
            <a:r>
              <a:rPr lang="en-US" altLang="zh-TW" dirty="0"/>
              <a:t> Algorithm</a:t>
            </a:r>
            <a:endParaRPr lang="zh-TW" altLang="en-US" dirty="0"/>
          </a:p>
        </p:txBody>
      </p:sp>
      <p:sp>
        <p:nvSpPr>
          <p:cNvPr id="3" name="內容版面配置區 2">
            <a:extLst>
              <a:ext uri="{FF2B5EF4-FFF2-40B4-BE49-F238E27FC236}">
                <a16:creationId xmlns:a16="http://schemas.microsoft.com/office/drawing/2014/main" id="{EA37C4C6-966F-4408-8BAD-BE6E24D4B667}"/>
              </a:ext>
            </a:extLst>
          </p:cNvPr>
          <p:cNvSpPr>
            <a:spLocks noGrp="1"/>
          </p:cNvSpPr>
          <p:nvPr>
            <p:ph idx="1"/>
          </p:nvPr>
        </p:nvSpPr>
        <p:spPr/>
        <p:txBody>
          <a:bodyPr/>
          <a:lstStyle/>
          <a:p>
            <a:pPr algn="just"/>
            <a:r>
              <a:rPr lang="en-US" altLang="zh-TW" dirty="0"/>
              <a:t>The model was extended to decompose the image </a:t>
            </a:r>
            <a:r>
              <a:rPr lang="en-US" altLang="zh-TW" i="1" dirty="0"/>
              <a:t>S</a:t>
            </a:r>
            <a:r>
              <a:rPr lang="en-US" altLang="zh-TW" dirty="0"/>
              <a:t> into two different images, namely the reflectivity image </a:t>
            </a:r>
            <a:r>
              <a:rPr lang="en-US" altLang="zh-TW" i="1" dirty="0"/>
              <a:t>R</a:t>
            </a:r>
            <a:r>
              <a:rPr lang="en-US" altLang="zh-TW" dirty="0"/>
              <a:t> and the illumination image </a:t>
            </a:r>
            <a:r>
              <a:rPr lang="en-US" altLang="zh-TW" i="1" dirty="0"/>
              <a:t>L</a:t>
            </a:r>
            <a:r>
              <a:rPr lang="en-US" altLang="zh-TW" dirty="0"/>
              <a:t> as follows.</a:t>
            </a:r>
            <a:endParaRPr lang="zh-TW" altLang="en-US" dirty="0"/>
          </a:p>
        </p:txBody>
      </p:sp>
      <p:graphicFrame>
        <p:nvGraphicFramePr>
          <p:cNvPr id="4" name="物件 3">
            <a:extLst>
              <a:ext uri="{FF2B5EF4-FFF2-40B4-BE49-F238E27FC236}">
                <a16:creationId xmlns:a16="http://schemas.microsoft.com/office/drawing/2014/main" id="{9023352B-FC7D-4D85-9942-1A5B6D2C41E4}"/>
              </a:ext>
            </a:extLst>
          </p:cNvPr>
          <p:cNvGraphicFramePr>
            <a:graphicFrameLocks noChangeAspect="1"/>
          </p:cNvGraphicFramePr>
          <p:nvPr>
            <p:extLst>
              <p:ext uri="{D42A27DB-BD31-4B8C-83A1-F6EECF244321}">
                <p14:modId xmlns:p14="http://schemas.microsoft.com/office/powerpoint/2010/main" val="1486748954"/>
              </p:ext>
            </p:extLst>
          </p:nvPr>
        </p:nvGraphicFramePr>
        <p:xfrm>
          <a:off x="2148295" y="3331312"/>
          <a:ext cx="5375117" cy="2747738"/>
        </p:xfrm>
        <a:graphic>
          <a:graphicData uri="http://schemas.openxmlformats.org/presentationml/2006/ole">
            <mc:AlternateContent xmlns:mc="http://schemas.openxmlformats.org/markup-compatibility/2006">
              <mc:Choice xmlns:v="urn:schemas-microsoft-com:vml" Requires="v">
                <p:oleObj spid="_x0000_s1028" name="Visio" r:id="rId4" imgW="2865297" imgH="1474329" progId="Visio.Drawing.15">
                  <p:embed/>
                </p:oleObj>
              </mc:Choice>
              <mc:Fallback>
                <p:oleObj name="Visio" r:id="rId4" imgW="2865297" imgH="1474329" progId="Visio.Drawing.15">
                  <p:embed/>
                  <p:pic>
                    <p:nvPicPr>
                      <p:cNvPr id="4" name="物件 3">
                        <a:extLst>
                          <a:ext uri="{FF2B5EF4-FFF2-40B4-BE49-F238E27FC236}">
                            <a16:creationId xmlns:a16="http://schemas.microsoft.com/office/drawing/2014/main" id="{9023352B-FC7D-4D85-9942-1A5B6D2C4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295" y="3331312"/>
                        <a:ext cx="5375117" cy="274773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3AABA09-1028-499A-95B9-9CC5D2D13F64}"/>
                  </a:ext>
                </a:extLst>
              </p:cNvPr>
              <p:cNvSpPr/>
              <p:nvPr/>
            </p:nvSpPr>
            <p:spPr>
              <a:xfrm>
                <a:off x="3440247" y="6311899"/>
                <a:ext cx="27912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rPr>
                        <m:t>𝑆</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 </m:t>
                          </m:r>
                          <m:r>
                            <a:rPr lang="zh-TW" altLang="en-US" i="1">
                              <a:latin typeface="Cambria Math" panose="02040503050406030204" pitchFamily="18" charset="0"/>
                            </a:rPr>
                            <m:t>𝑦</m:t>
                          </m:r>
                        </m:e>
                      </m:d>
                      <m:r>
                        <a:rPr lang="zh-TW" altLang="en-US" i="0">
                          <a:latin typeface="Cambria Math" panose="02040503050406030204" pitchFamily="18" charset="0"/>
                        </a:rPr>
                        <m:t>=</m:t>
                      </m:r>
                      <m:r>
                        <a:rPr lang="zh-TW" altLang="en-US" i="1">
                          <a:latin typeface="Cambria Math" panose="02040503050406030204" pitchFamily="18" charset="0"/>
                        </a:rPr>
                        <m:t>𝑅</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 </m:t>
                          </m:r>
                          <m:r>
                            <a:rPr lang="zh-TW" altLang="en-US" i="1">
                              <a:latin typeface="Cambria Math" panose="02040503050406030204" pitchFamily="18" charset="0"/>
                            </a:rPr>
                            <m:t>𝑦</m:t>
                          </m:r>
                        </m:e>
                      </m:d>
                      <m:r>
                        <a:rPr lang="zh-TW" altLang="en-US" i="0">
                          <a:latin typeface="Cambria Math" panose="02040503050406030204" pitchFamily="18" charset="0"/>
                        </a:rPr>
                        <m:t>∙</m:t>
                      </m:r>
                      <m:r>
                        <a:rPr lang="zh-TW" altLang="en-US" i="1">
                          <a:latin typeface="Cambria Math" panose="02040503050406030204" pitchFamily="18" charset="0"/>
                        </a:rPr>
                        <m:t>𝐿</m:t>
                      </m:r>
                      <m:d>
                        <m:dPr>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 </m:t>
                          </m:r>
                          <m:r>
                            <a:rPr lang="zh-TW" altLang="en-US" i="1">
                              <a:latin typeface="Cambria Math" panose="02040503050406030204" pitchFamily="18" charset="0"/>
                            </a:rPr>
                            <m:t>𝑦</m:t>
                          </m:r>
                        </m:e>
                      </m:d>
                      <m:r>
                        <a:rPr lang="zh-TW" altLang="en-US" i="0">
                          <a:latin typeface="Cambria Math" panose="02040503050406030204" pitchFamily="18" charset="0"/>
                        </a:rPr>
                        <m:t>.</m:t>
                      </m:r>
                    </m:oMath>
                  </m:oMathPara>
                </a14:m>
                <a:endParaRPr lang="zh-TW" altLang="en-US" dirty="0">
                  <a:latin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03AABA09-1028-499A-95B9-9CC5D2D13F64}"/>
                  </a:ext>
                </a:extLst>
              </p:cNvPr>
              <p:cNvSpPr>
                <a:spLocks noRot="1" noChangeAspect="1" noMove="1" noResize="1" noEditPoints="1" noAdjustHandles="1" noChangeArrowheads="1" noChangeShapeType="1" noTextEdit="1"/>
              </p:cNvSpPr>
              <p:nvPr/>
            </p:nvSpPr>
            <p:spPr>
              <a:xfrm>
                <a:off x="3440247" y="6311899"/>
                <a:ext cx="2791212" cy="369332"/>
              </a:xfrm>
              <a:prstGeom prst="rect">
                <a:avLst/>
              </a:prstGeom>
              <a:blipFill>
                <a:blip r:embed="rId6"/>
                <a:stretch>
                  <a:fillRect b="-8197"/>
                </a:stretch>
              </a:blipFill>
            </p:spPr>
            <p:txBody>
              <a:bodyPr/>
              <a:lstStyle/>
              <a:p>
                <a:r>
                  <a:rPr lang="zh-TW" altLang="en-US">
                    <a:noFill/>
                  </a:rPr>
                  <a:t> </a:t>
                </a:r>
              </a:p>
            </p:txBody>
          </p:sp>
        </mc:Fallback>
      </mc:AlternateContent>
      <p:sp>
        <p:nvSpPr>
          <p:cNvPr id="6" name="投影片編號版面配置區 5"/>
          <p:cNvSpPr>
            <a:spLocks noGrp="1"/>
          </p:cNvSpPr>
          <p:nvPr>
            <p:ph type="sldNum" sz="quarter" idx="12"/>
          </p:nvPr>
        </p:nvSpPr>
        <p:spPr/>
        <p:txBody>
          <a:bodyPr/>
          <a:lstStyle/>
          <a:p>
            <a:fld id="{EE72607A-7838-4E78-AD9B-9BF0BE7DCD7A}" type="slidenum">
              <a:rPr lang="zh-TW" altLang="en-US" smtClean="0"/>
              <a:t>9</a:t>
            </a:fld>
            <a:endParaRPr lang="zh-TW" altLang="en-US"/>
          </a:p>
        </p:txBody>
      </p:sp>
    </p:spTree>
    <p:extLst>
      <p:ext uri="{BB962C8B-B14F-4D97-AF65-F5344CB8AC3E}">
        <p14:creationId xmlns:p14="http://schemas.microsoft.com/office/powerpoint/2010/main" val="3650167386"/>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4542</TotalTime>
  <Words>4463</Words>
  <Application>Microsoft Office PowerPoint</Application>
  <PresentationFormat>如螢幕大小 (4:3)</PresentationFormat>
  <Paragraphs>275</Paragraphs>
  <Slides>40</Slides>
  <Notes>23</Notes>
  <HiddenSlides>0</HiddenSlides>
  <MMClips>0</MMClips>
  <ScaleCrop>false</ScaleCrop>
  <HeadingPairs>
    <vt:vector size="8" baseType="variant">
      <vt:variant>
        <vt:lpstr>使用字型</vt:lpstr>
      </vt:variant>
      <vt:variant>
        <vt:i4>7</vt:i4>
      </vt:variant>
      <vt:variant>
        <vt:lpstr>佈景主題</vt:lpstr>
      </vt:variant>
      <vt:variant>
        <vt:i4>1</vt:i4>
      </vt:variant>
      <vt:variant>
        <vt:lpstr>內嵌 OLE 伺服程式</vt:lpstr>
      </vt:variant>
      <vt:variant>
        <vt:i4>1</vt:i4>
      </vt:variant>
      <vt:variant>
        <vt:lpstr>投影片標題</vt:lpstr>
      </vt:variant>
      <vt:variant>
        <vt:i4>40</vt:i4>
      </vt:variant>
    </vt:vector>
  </HeadingPairs>
  <TitlesOfParts>
    <vt:vector size="49" baseType="lpstr">
      <vt:lpstr>TimesLTStd-Roman</vt:lpstr>
      <vt:lpstr>微軟正黑體</vt:lpstr>
      <vt:lpstr>新細明體</vt:lpstr>
      <vt:lpstr>Arial</vt:lpstr>
      <vt:lpstr>Calibri</vt:lpstr>
      <vt:lpstr>Cambria Math</vt:lpstr>
      <vt:lpstr>Times New Roman</vt:lpstr>
      <vt:lpstr>Office 佈景主題</vt:lpstr>
      <vt:lpstr>Visio</vt:lpstr>
      <vt:lpstr>ICEBIN: Image Contrast Enhancement Based on Induced Norm and Local Patch Approaches</vt:lpstr>
      <vt:lpstr>I. Introduction</vt:lpstr>
      <vt:lpstr>II.  Related Works</vt:lpstr>
      <vt:lpstr>A.  Gamma Correction</vt:lpstr>
      <vt:lpstr>B.  Histogram Equalization</vt:lpstr>
      <vt:lpstr>B.  Histogram Equalization</vt:lpstr>
      <vt:lpstr>C.  Retinex Algorithm</vt:lpstr>
      <vt:lpstr>C.  Retinex Algorithm</vt:lpstr>
      <vt:lpstr>C.  Retinex Algorithm</vt:lpstr>
      <vt:lpstr>C.  Retinex Algorithm</vt:lpstr>
      <vt:lpstr>III.  Proposed Method</vt:lpstr>
      <vt:lpstr>A. Illumination Estimation via Induced Norm</vt:lpstr>
      <vt:lpstr>A. Illumination Estimation via Induced Norm</vt:lpstr>
      <vt:lpstr>A. Illumination Estimation via Induced Norm</vt:lpstr>
      <vt:lpstr>B. Image Enhancement by  Pre-gamma Correction</vt:lpstr>
      <vt:lpstr>B. Image Enhancement by  Pre-gamma Correction</vt:lpstr>
      <vt:lpstr>D. Noise Reduction Method</vt:lpstr>
      <vt:lpstr>D. Noise Reduction Method</vt:lpstr>
      <vt:lpstr>E. Image Enhancement by  Post-Gamma Correction</vt:lpstr>
      <vt:lpstr>E. Image Enhancement by  Post-Gamma Correction</vt:lpstr>
      <vt:lpstr>E. Image Enhancement by  Post-Gamma Correction</vt:lpstr>
      <vt:lpstr>IV.  Experimental Results</vt:lpstr>
      <vt:lpstr>IV.  Experimental Results</vt:lpstr>
      <vt:lpstr>IV.  Experimental Results</vt:lpstr>
      <vt:lpstr>IV.  Experimental Results</vt:lpstr>
      <vt:lpstr>IV.  Experimental Results</vt:lpstr>
      <vt:lpstr>IV.  Experimental Results</vt:lpstr>
      <vt:lpstr>IV.  Experimental Results</vt:lpstr>
      <vt:lpstr>IV.  Experimental Results</vt:lpstr>
      <vt:lpstr>IV.  Experimental Results</vt:lpstr>
      <vt:lpstr>IV.  Experimental Results</vt:lpstr>
      <vt:lpstr>IV.  Experimental Results</vt:lpstr>
      <vt:lpstr>References</vt:lpstr>
      <vt:lpstr>References</vt:lpstr>
      <vt:lpstr>References</vt:lpstr>
      <vt:lpstr>References</vt:lpstr>
      <vt:lpstr>References</vt:lpstr>
      <vt:lpstr>References</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ICEBIN: Image Contrast Enhancement Based on Induced Norm and Local Patch Approaches</dc:title>
  <dc:creator>董子嘉</dc:creator>
  <cp:lastModifiedBy>董子嘉</cp:lastModifiedBy>
  <cp:revision>64</cp:revision>
  <cp:lastPrinted>2021-04-11T18:29:07Z</cp:lastPrinted>
  <dcterms:created xsi:type="dcterms:W3CDTF">2021-03-29T07:58:48Z</dcterms:created>
  <dcterms:modified xsi:type="dcterms:W3CDTF">2021-10-25T11:50:42Z</dcterms:modified>
</cp:coreProperties>
</file>